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291" r:id="rId3"/>
    <p:sldId id="387" r:id="rId4"/>
    <p:sldId id="290" r:id="rId5"/>
    <p:sldId id="292" r:id="rId6"/>
    <p:sldId id="293" r:id="rId7"/>
    <p:sldId id="294" r:id="rId8"/>
    <p:sldId id="295" r:id="rId9"/>
    <p:sldId id="296" r:id="rId10"/>
    <p:sldId id="298" r:id="rId11"/>
    <p:sldId id="306" r:id="rId12"/>
    <p:sldId id="344" r:id="rId13"/>
    <p:sldId id="345" r:id="rId14"/>
    <p:sldId id="347" r:id="rId15"/>
    <p:sldId id="365" r:id="rId16"/>
    <p:sldId id="309" r:id="rId17"/>
    <p:sldId id="300" r:id="rId18"/>
    <p:sldId id="358" r:id="rId19"/>
    <p:sldId id="317" r:id="rId20"/>
    <p:sldId id="315" r:id="rId21"/>
    <p:sldId id="316" r:id="rId22"/>
    <p:sldId id="318" r:id="rId23"/>
    <p:sldId id="343" r:id="rId24"/>
    <p:sldId id="326" r:id="rId25"/>
    <p:sldId id="331" r:id="rId26"/>
    <p:sldId id="332" r:id="rId27"/>
    <p:sldId id="333" r:id="rId28"/>
    <p:sldId id="336" r:id="rId29"/>
    <p:sldId id="337" r:id="rId30"/>
    <p:sldId id="340" r:id="rId31"/>
    <p:sldId id="360" r:id="rId32"/>
    <p:sldId id="367" r:id="rId33"/>
    <p:sldId id="368" r:id="rId34"/>
    <p:sldId id="369" r:id="rId35"/>
    <p:sldId id="371" r:id="rId36"/>
    <p:sldId id="372" r:id="rId37"/>
    <p:sldId id="373" r:id="rId38"/>
    <p:sldId id="370" r:id="rId39"/>
    <p:sldId id="375" r:id="rId40"/>
    <p:sldId id="376" r:id="rId41"/>
    <p:sldId id="377" r:id="rId42"/>
    <p:sldId id="378" r:id="rId43"/>
    <p:sldId id="380" r:id="rId44"/>
    <p:sldId id="379" r:id="rId45"/>
    <p:sldId id="381" r:id="rId46"/>
    <p:sldId id="382" r:id="rId47"/>
    <p:sldId id="384" r:id="rId48"/>
    <p:sldId id="391" r:id="rId49"/>
    <p:sldId id="388" r:id="rId50"/>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216C3"/>
    <a:srgbClr val="D44C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D5D4E4-F025-4626-A112-884998D7ED2D}" v="11" dt="2022-09-07T20:05:51.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7" autoAdjust="0"/>
    <p:restoredTop sz="91498" autoAdjust="0"/>
  </p:normalViewPr>
  <p:slideViewPr>
    <p:cSldViewPr snapToGrid="0">
      <p:cViewPr varScale="1">
        <p:scale>
          <a:sx n="52" d="100"/>
          <a:sy n="52" d="100"/>
        </p:scale>
        <p:origin x="6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ciaferri, Diego" userId="fb15263d-0062-49be-8af0-0ba6b1e1c76c" providerId="ADAL" clId="{78D5D4E4-F025-4626-A112-884998D7ED2D}"/>
    <pc:docChg chg="undo custSel addSld delSld modSld">
      <pc:chgData name="Bruciaferri, Diego" userId="fb15263d-0062-49be-8af0-0ba6b1e1c76c" providerId="ADAL" clId="{78D5D4E4-F025-4626-A112-884998D7ED2D}" dt="2022-09-07T20:07:32.406" v="484" actId="729"/>
      <pc:docMkLst>
        <pc:docMk/>
      </pc:docMkLst>
      <pc:sldChg chg="modSp mod">
        <pc:chgData name="Bruciaferri, Diego" userId="fb15263d-0062-49be-8af0-0ba6b1e1c76c" providerId="ADAL" clId="{78D5D4E4-F025-4626-A112-884998D7ED2D}" dt="2022-09-07T19:33:10.408" v="60" actId="6549"/>
        <pc:sldMkLst>
          <pc:docMk/>
          <pc:sldMk cId="3419242400" sldId="291"/>
        </pc:sldMkLst>
        <pc:spChg chg="mod">
          <ac:chgData name="Bruciaferri, Diego" userId="fb15263d-0062-49be-8af0-0ba6b1e1c76c" providerId="ADAL" clId="{78D5D4E4-F025-4626-A112-884998D7ED2D}" dt="2022-09-07T19:33:10.408" v="60" actId="6549"/>
          <ac:spMkLst>
            <pc:docMk/>
            <pc:sldMk cId="3419242400" sldId="291"/>
            <ac:spMk id="2" creationId="{DA6A0115-4FBE-46C8-9E7B-673D57F134A2}"/>
          </ac:spMkLst>
        </pc:spChg>
      </pc:sldChg>
      <pc:sldChg chg="mod modShow">
        <pc:chgData name="Bruciaferri, Diego" userId="fb15263d-0062-49be-8af0-0ba6b1e1c76c" providerId="ADAL" clId="{78D5D4E4-F025-4626-A112-884998D7ED2D}" dt="2022-09-07T19:36:11.760" v="61" actId="729"/>
        <pc:sldMkLst>
          <pc:docMk/>
          <pc:sldMk cId="1489711357" sldId="377"/>
        </pc:sldMkLst>
      </pc:sldChg>
      <pc:sldChg chg="mod modShow">
        <pc:chgData name="Bruciaferri, Diego" userId="fb15263d-0062-49be-8af0-0ba6b1e1c76c" providerId="ADAL" clId="{78D5D4E4-F025-4626-A112-884998D7ED2D}" dt="2022-09-07T19:36:15.588" v="62" actId="729"/>
        <pc:sldMkLst>
          <pc:docMk/>
          <pc:sldMk cId="1643237699" sldId="378"/>
        </pc:sldMkLst>
      </pc:sldChg>
      <pc:sldChg chg="mod modShow">
        <pc:chgData name="Bruciaferri, Diego" userId="fb15263d-0062-49be-8af0-0ba6b1e1c76c" providerId="ADAL" clId="{78D5D4E4-F025-4626-A112-884998D7ED2D}" dt="2022-09-07T19:36:28.078" v="64" actId="729"/>
        <pc:sldMkLst>
          <pc:docMk/>
          <pc:sldMk cId="1673121056" sldId="379"/>
        </pc:sldMkLst>
      </pc:sldChg>
      <pc:sldChg chg="mod modShow">
        <pc:chgData name="Bruciaferri, Diego" userId="fb15263d-0062-49be-8af0-0ba6b1e1c76c" providerId="ADAL" clId="{78D5D4E4-F025-4626-A112-884998D7ED2D}" dt="2022-09-07T19:36:24.766" v="63" actId="729"/>
        <pc:sldMkLst>
          <pc:docMk/>
          <pc:sldMk cId="29232655" sldId="380"/>
        </pc:sldMkLst>
      </pc:sldChg>
      <pc:sldChg chg="mod modShow">
        <pc:chgData name="Bruciaferri, Diego" userId="fb15263d-0062-49be-8af0-0ba6b1e1c76c" providerId="ADAL" clId="{78D5D4E4-F025-4626-A112-884998D7ED2D}" dt="2022-09-07T19:36:31.173" v="65" actId="729"/>
        <pc:sldMkLst>
          <pc:docMk/>
          <pc:sldMk cId="99478364" sldId="381"/>
        </pc:sldMkLst>
      </pc:sldChg>
      <pc:sldChg chg="addSp delSp modSp mod modShow">
        <pc:chgData name="Bruciaferri, Diego" userId="fb15263d-0062-49be-8af0-0ba6b1e1c76c" providerId="ADAL" clId="{78D5D4E4-F025-4626-A112-884998D7ED2D}" dt="2022-09-07T19:53:09.220" v="286" actId="1076"/>
        <pc:sldMkLst>
          <pc:docMk/>
          <pc:sldMk cId="11604493" sldId="382"/>
        </pc:sldMkLst>
        <pc:spChg chg="del">
          <ac:chgData name="Bruciaferri, Diego" userId="fb15263d-0062-49be-8af0-0ba6b1e1c76c" providerId="ADAL" clId="{78D5D4E4-F025-4626-A112-884998D7ED2D}" dt="2022-09-07T19:52:17.171" v="272" actId="478"/>
          <ac:spMkLst>
            <pc:docMk/>
            <pc:sldMk cId="11604493" sldId="382"/>
            <ac:spMk id="68" creationId="{0393D445-1865-4695-92BC-A8A554D1A3EE}"/>
          </ac:spMkLst>
        </pc:spChg>
        <pc:spChg chg="del">
          <ac:chgData name="Bruciaferri, Diego" userId="fb15263d-0062-49be-8af0-0ba6b1e1c76c" providerId="ADAL" clId="{78D5D4E4-F025-4626-A112-884998D7ED2D}" dt="2022-09-07T19:52:17.171" v="272" actId="478"/>
          <ac:spMkLst>
            <pc:docMk/>
            <pc:sldMk cId="11604493" sldId="382"/>
            <ac:spMk id="69" creationId="{C63BF427-623F-4D50-9D6A-69F55AFDF6B6}"/>
          </ac:spMkLst>
        </pc:spChg>
        <pc:spChg chg="del">
          <ac:chgData name="Bruciaferri, Diego" userId="fb15263d-0062-49be-8af0-0ba6b1e1c76c" providerId="ADAL" clId="{78D5D4E4-F025-4626-A112-884998D7ED2D}" dt="2022-09-07T19:52:17.171" v="272" actId="478"/>
          <ac:spMkLst>
            <pc:docMk/>
            <pc:sldMk cId="11604493" sldId="382"/>
            <ac:spMk id="70" creationId="{8685189F-4C51-4019-BB9F-A8E8669768B1}"/>
          </ac:spMkLst>
        </pc:spChg>
        <pc:spChg chg="del">
          <ac:chgData name="Bruciaferri, Diego" userId="fb15263d-0062-49be-8af0-0ba6b1e1c76c" providerId="ADAL" clId="{78D5D4E4-F025-4626-A112-884998D7ED2D}" dt="2022-09-07T19:52:17.171" v="272" actId="478"/>
          <ac:spMkLst>
            <pc:docMk/>
            <pc:sldMk cId="11604493" sldId="382"/>
            <ac:spMk id="71" creationId="{40696ED3-85A9-4E99-967B-5263B827A5C8}"/>
          </ac:spMkLst>
        </pc:spChg>
        <pc:spChg chg="del">
          <ac:chgData name="Bruciaferri, Diego" userId="fb15263d-0062-49be-8af0-0ba6b1e1c76c" providerId="ADAL" clId="{78D5D4E4-F025-4626-A112-884998D7ED2D}" dt="2022-09-07T19:52:17.171" v="272" actId="478"/>
          <ac:spMkLst>
            <pc:docMk/>
            <pc:sldMk cId="11604493" sldId="382"/>
            <ac:spMk id="73" creationId="{4E89A4B8-BE2A-4A85-9A42-B828B4AAD95D}"/>
          </ac:spMkLst>
        </pc:spChg>
        <pc:grpChg chg="mod">
          <ac:chgData name="Bruciaferri, Diego" userId="fb15263d-0062-49be-8af0-0ba6b1e1c76c" providerId="ADAL" clId="{78D5D4E4-F025-4626-A112-884998D7ED2D}" dt="2022-09-07T19:53:09.220" v="286" actId="1076"/>
          <ac:grpSpMkLst>
            <pc:docMk/>
            <pc:sldMk cId="11604493" sldId="382"/>
            <ac:grpSpMk id="3" creationId="{30CA5DBC-0527-47E2-BEF9-2810D0C74BC7}"/>
          </ac:grpSpMkLst>
        </pc:grpChg>
        <pc:picChg chg="add mod">
          <ac:chgData name="Bruciaferri, Diego" userId="fb15263d-0062-49be-8af0-0ba6b1e1c76c" providerId="ADAL" clId="{78D5D4E4-F025-4626-A112-884998D7ED2D}" dt="2022-09-07T19:53:02.167" v="285" actId="1076"/>
          <ac:picMkLst>
            <pc:docMk/>
            <pc:sldMk cId="11604493" sldId="382"/>
            <ac:picMk id="28" creationId="{F7DFD000-40BD-451D-A37A-8DC7E5E71475}"/>
          </ac:picMkLst>
        </pc:picChg>
        <pc:picChg chg="add mod">
          <ac:chgData name="Bruciaferri, Diego" userId="fb15263d-0062-49be-8af0-0ba6b1e1c76c" providerId="ADAL" clId="{78D5D4E4-F025-4626-A112-884998D7ED2D}" dt="2022-09-07T19:53:02.167" v="285" actId="1076"/>
          <ac:picMkLst>
            <pc:docMk/>
            <pc:sldMk cId="11604493" sldId="382"/>
            <ac:picMk id="29" creationId="{6819523D-FECF-41E3-984E-F91AF3AE9CC2}"/>
          </ac:picMkLst>
        </pc:picChg>
        <pc:picChg chg="del mod">
          <ac:chgData name="Bruciaferri, Diego" userId="fb15263d-0062-49be-8af0-0ba6b1e1c76c" providerId="ADAL" clId="{78D5D4E4-F025-4626-A112-884998D7ED2D}" dt="2022-09-07T19:52:47.437" v="281" actId="478"/>
          <ac:picMkLst>
            <pc:docMk/>
            <pc:sldMk cId="11604493" sldId="382"/>
            <ac:picMk id="54" creationId="{6F19347D-D5CB-4987-8A27-49AB73538279}"/>
          </ac:picMkLst>
        </pc:picChg>
        <pc:picChg chg="del">
          <ac:chgData name="Bruciaferri, Diego" userId="fb15263d-0062-49be-8af0-0ba6b1e1c76c" providerId="ADAL" clId="{78D5D4E4-F025-4626-A112-884998D7ED2D}" dt="2022-09-07T19:52:17.171" v="272" actId="478"/>
          <ac:picMkLst>
            <pc:docMk/>
            <pc:sldMk cId="11604493" sldId="382"/>
            <ac:picMk id="65" creationId="{8EFCB8AC-2707-4EAA-A79E-ED1A644289C4}"/>
          </ac:picMkLst>
        </pc:picChg>
        <pc:picChg chg="del">
          <ac:chgData name="Bruciaferri, Diego" userId="fb15263d-0062-49be-8af0-0ba6b1e1c76c" providerId="ADAL" clId="{78D5D4E4-F025-4626-A112-884998D7ED2D}" dt="2022-09-07T19:52:17.171" v="272" actId="478"/>
          <ac:picMkLst>
            <pc:docMk/>
            <pc:sldMk cId="11604493" sldId="382"/>
            <ac:picMk id="66" creationId="{3E142869-6D0B-42D8-90BC-AB955C2F4B12}"/>
          </ac:picMkLst>
        </pc:picChg>
        <pc:picChg chg="del mod">
          <ac:chgData name="Bruciaferri, Diego" userId="fb15263d-0062-49be-8af0-0ba6b1e1c76c" providerId="ADAL" clId="{78D5D4E4-F025-4626-A112-884998D7ED2D}" dt="2022-09-07T19:52:50.109" v="283" actId="478"/>
          <ac:picMkLst>
            <pc:docMk/>
            <pc:sldMk cId="11604493" sldId="382"/>
            <ac:picMk id="67" creationId="{12D474BA-5DD6-4DCC-8584-B38DBBF81C11}"/>
          </ac:picMkLst>
        </pc:picChg>
        <pc:picChg chg="del">
          <ac:chgData name="Bruciaferri, Diego" userId="fb15263d-0062-49be-8af0-0ba6b1e1c76c" providerId="ADAL" clId="{78D5D4E4-F025-4626-A112-884998D7ED2D}" dt="2022-09-07T19:52:17.171" v="272" actId="478"/>
          <ac:picMkLst>
            <pc:docMk/>
            <pc:sldMk cId="11604493" sldId="382"/>
            <ac:picMk id="72" creationId="{5075DEF6-D26E-4169-8F68-2A22A0AC8BB1}"/>
          </ac:picMkLst>
        </pc:picChg>
        <pc:picChg chg="del">
          <ac:chgData name="Bruciaferri, Diego" userId="fb15263d-0062-49be-8af0-0ba6b1e1c76c" providerId="ADAL" clId="{78D5D4E4-F025-4626-A112-884998D7ED2D}" dt="2022-09-07T19:52:17.171" v="272" actId="478"/>
          <ac:picMkLst>
            <pc:docMk/>
            <pc:sldMk cId="11604493" sldId="382"/>
            <ac:picMk id="74" creationId="{7514B8D3-53AB-4EB5-86E8-D183E31FCF72}"/>
          </ac:picMkLst>
        </pc:picChg>
      </pc:sldChg>
      <pc:sldChg chg="del mod modShow">
        <pc:chgData name="Bruciaferri, Diego" userId="fb15263d-0062-49be-8af0-0ba6b1e1c76c" providerId="ADAL" clId="{78D5D4E4-F025-4626-A112-884998D7ED2D}" dt="2022-09-07T19:54:58.491" v="297" actId="47"/>
        <pc:sldMkLst>
          <pc:docMk/>
          <pc:sldMk cId="3272562024" sldId="383"/>
        </pc:sldMkLst>
      </pc:sldChg>
      <pc:sldChg chg="addSp delSp modSp mod modShow">
        <pc:chgData name="Bruciaferri, Diego" userId="fb15263d-0062-49be-8af0-0ba6b1e1c76c" providerId="ADAL" clId="{78D5D4E4-F025-4626-A112-884998D7ED2D}" dt="2022-09-07T19:51:57.716" v="269" actId="478"/>
        <pc:sldMkLst>
          <pc:docMk/>
          <pc:sldMk cId="3286591052" sldId="384"/>
        </pc:sldMkLst>
        <pc:spChg chg="del">
          <ac:chgData name="Bruciaferri, Diego" userId="fb15263d-0062-49be-8af0-0ba6b1e1c76c" providerId="ADAL" clId="{78D5D4E4-F025-4626-A112-884998D7ED2D}" dt="2022-09-07T19:45:13.346" v="104" actId="478"/>
          <ac:spMkLst>
            <pc:docMk/>
            <pc:sldMk cId="3286591052" sldId="384"/>
            <ac:spMk id="16" creationId="{C5785E0B-DC71-4CDB-8F4B-F75403A40F05}"/>
          </ac:spMkLst>
        </pc:spChg>
        <pc:spChg chg="del">
          <ac:chgData name="Bruciaferri, Diego" userId="fb15263d-0062-49be-8af0-0ba6b1e1c76c" providerId="ADAL" clId="{78D5D4E4-F025-4626-A112-884998D7ED2D}" dt="2022-09-07T19:45:06.426" v="102" actId="478"/>
          <ac:spMkLst>
            <pc:docMk/>
            <pc:sldMk cId="3286591052" sldId="384"/>
            <ac:spMk id="17" creationId="{B87D4525-1633-40DA-8FAD-E74417BB578A}"/>
          </ac:spMkLst>
        </pc:spChg>
        <pc:spChg chg="del">
          <ac:chgData name="Bruciaferri, Diego" userId="fb15263d-0062-49be-8af0-0ba6b1e1c76c" providerId="ADAL" clId="{78D5D4E4-F025-4626-A112-884998D7ED2D}" dt="2022-09-07T19:45:10.219" v="103" actId="478"/>
          <ac:spMkLst>
            <pc:docMk/>
            <pc:sldMk cId="3286591052" sldId="384"/>
            <ac:spMk id="18" creationId="{4B67F082-5867-4609-B1F5-9DBCC6A3CCD9}"/>
          </ac:spMkLst>
        </pc:spChg>
        <pc:spChg chg="mod topLvl">
          <ac:chgData name="Bruciaferri, Diego" userId="fb15263d-0062-49be-8af0-0ba6b1e1c76c" providerId="ADAL" clId="{78D5D4E4-F025-4626-A112-884998D7ED2D}" dt="2022-09-07T19:51:15.230" v="266" actId="1036"/>
          <ac:spMkLst>
            <pc:docMk/>
            <pc:sldMk cId="3286591052" sldId="384"/>
            <ac:spMk id="21" creationId="{9F9BE010-8466-48A9-987B-590D2E327786}"/>
          </ac:spMkLst>
        </pc:spChg>
        <pc:spChg chg="mod topLvl">
          <ac:chgData name="Bruciaferri, Diego" userId="fb15263d-0062-49be-8af0-0ba6b1e1c76c" providerId="ADAL" clId="{78D5D4E4-F025-4626-A112-884998D7ED2D}" dt="2022-09-07T19:51:15.230" v="266" actId="1036"/>
          <ac:spMkLst>
            <pc:docMk/>
            <pc:sldMk cId="3286591052" sldId="384"/>
            <ac:spMk id="22" creationId="{68D621D8-6B87-43CC-8A88-0BCAB14690D4}"/>
          </ac:spMkLst>
        </pc:spChg>
        <pc:spChg chg="mod topLvl">
          <ac:chgData name="Bruciaferri, Diego" userId="fb15263d-0062-49be-8af0-0ba6b1e1c76c" providerId="ADAL" clId="{78D5D4E4-F025-4626-A112-884998D7ED2D}" dt="2022-09-07T19:51:15.230" v="266" actId="1036"/>
          <ac:spMkLst>
            <pc:docMk/>
            <pc:sldMk cId="3286591052" sldId="384"/>
            <ac:spMk id="24" creationId="{5C794D10-8267-4408-9C33-9B74384E7CC0}"/>
          </ac:spMkLst>
        </pc:spChg>
        <pc:spChg chg="mod topLvl">
          <ac:chgData name="Bruciaferri, Diego" userId="fb15263d-0062-49be-8af0-0ba6b1e1c76c" providerId="ADAL" clId="{78D5D4E4-F025-4626-A112-884998D7ED2D}" dt="2022-09-07T19:51:15.230" v="266" actId="1036"/>
          <ac:spMkLst>
            <pc:docMk/>
            <pc:sldMk cId="3286591052" sldId="384"/>
            <ac:spMk id="26" creationId="{5077DA4C-A7B1-4780-81F1-AC8F50D54AD3}"/>
          </ac:spMkLst>
        </pc:spChg>
        <pc:spChg chg="mod topLvl">
          <ac:chgData name="Bruciaferri, Diego" userId="fb15263d-0062-49be-8af0-0ba6b1e1c76c" providerId="ADAL" clId="{78D5D4E4-F025-4626-A112-884998D7ED2D}" dt="2022-09-07T19:51:15.230" v="266" actId="1036"/>
          <ac:spMkLst>
            <pc:docMk/>
            <pc:sldMk cId="3286591052" sldId="384"/>
            <ac:spMk id="27" creationId="{9AD7E2DB-327F-4834-AABF-9C716CE598E1}"/>
          </ac:spMkLst>
        </pc:spChg>
        <pc:spChg chg="mod">
          <ac:chgData name="Bruciaferri, Diego" userId="fb15263d-0062-49be-8af0-0ba6b1e1c76c" providerId="ADAL" clId="{78D5D4E4-F025-4626-A112-884998D7ED2D}" dt="2022-09-07T19:51:44.574" v="267"/>
          <ac:spMkLst>
            <pc:docMk/>
            <pc:sldMk cId="3286591052" sldId="384"/>
            <ac:spMk id="31" creationId="{98387388-12A1-4C0E-B4C4-1C4FF032D257}"/>
          </ac:spMkLst>
        </pc:spChg>
        <pc:spChg chg="mod topLvl">
          <ac:chgData name="Bruciaferri, Diego" userId="fb15263d-0062-49be-8af0-0ba6b1e1c76c" providerId="ADAL" clId="{78D5D4E4-F025-4626-A112-884998D7ED2D}" dt="2022-09-07T19:51:15.230" v="266" actId="1036"/>
          <ac:spMkLst>
            <pc:docMk/>
            <pc:sldMk cId="3286591052" sldId="384"/>
            <ac:spMk id="33" creationId="{154A4114-CB4D-456C-9CAC-87490AC5BB90}"/>
          </ac:spMkLst>
        </pc:spChg>
        <pc:spChg chg="mod">
          <ac:chgData name="Bruciaferri, Diego" userId="fb15263d-0062-49be-8af0-0ba6b1e1c76c" providerId="ADAL" clId="{78D5D4E4-F025-4626-A112-884998D7ED2D}" dt="2022-09-07T19:51:44.574" v="267"/>
          <ac:spMkLst>
            <pc:docMk/>
            <pc:sldMk cId="3286591052" sldId="384"/>
            <ac:spMk id="42" creationId="{2C84FC8A-1F01-4D19-841E-A7A786F89D6B}"/>
          </ac:spMkLst>
        </pc:spChg>
        <pc:grpChg chg="del">
          <ac:chgData name="Bruciaferri, Diego" userId="fb15263d-0062-49be-8af0-0ba6b1e1c76c" providerId="ADAL" clId="{78D5D4E4-F025-4626-A112-884998D7ED2D}" dt="2022-09-07T19:36:56.570" v="68" actId="165"/>
          <ac:grpSpMkLst>
            <pc:docMk/>
            <pc:sldMk cId="3286591052" sldId="384"/>
            <ac:grpSpMk id="19" creationId="{CC77F00B-0FBC-4379-BE6E-6ECC96A0AB14}"/>
          </ac:grpSpMkLst>
        </pc:grpChg>
        <pc:grpChg chg="del mod topLvl">
          <ac:chgData name="Bruciaferri, Diego" userId="fb15263d-0062-49be-8af0-0ba6b1e1c76c" providerId="ADAL" clId="{78D5D4E4-F025-4626-A112-884998D7ED2D}" dt="2022-09-07T19:37:06.380" v="69" actId="165"/>
          <ac:grpSpMkLst>
            <pc:docMk/>
            <pc:sldMk cId="3286591052" sldId="384"/>
            <ac:grpSpMk id="20" creationId="{2B685980-9079-47F3-A474-D3CE4CEFC729}"/>
          </ac:grpSpMkLst>
        </pc:grpChg>
        <pc:grpChg chg="add del mod">
          <ac:chgData name="Bruciaferri, Diego" userId="fb15263d-0062-49be-8af0-0ba6b1e1c76c" providerId="ADAL" clId="{78D5D4E4-F025-4626-A112-884998D7ED2D}" dt="2022-09-07T19:51:57.716" v="269" actId="478"/>
          <ac:grpSpMkLst>
            <pc:docMk/>
            <pc:sldMk cId="3286591052" sldId="384"/>
            <ac:grpSpMk id="30" creationId="{63E71C05-6B78-4E71-AAA1-D0EF59D79494}"/>
          </ac:grpSpMkLst>
        </pc:grpChg>
        <pc:picChg chg="add mod ord modCrop">
          <ac:chgData name="Bruciaferri, Diego" userId="fb15263d-0062-49be-8af0-0ba6b1e1c76c" providerId="ADAL" clId="{78D5D4E4-F025-4626-A112-884998D7ED2D}" dt="2022-09-07T19:51:15.230" v="266" actId="1036"/>
          <ac:picMkLst>
            <pc:docMk/>
            <pc:sldMk cId="3286591052" sldId="384"/>
            <ac:picMk id="3" creationId="{DE30E4E0-A5B4-4341-A747-E2C6DC8041ED}"/>
          </ac:picMkLst>
        </pc:picChg>
        <pc:picChg chg="add mod modCrop">
          <ac:chgData name="Bruciaferri, Diego" userId="fb15263d-0062-49be-8af0-0ba6b1e1c76c" providerId="ADAL" clId="{78D5D4E4-F025-4626-A112-884998D7ED2D}" dt="2022-09-07T19:51:15.230" v="266" actId="1036"/>
          <ac:picMkLst>
            <pc:docMk/>
            <pc:sldMk cId="3286591052" sldId="384"/>
            <ac:picMk id="4" creationId="{71D4E01E-707C-41B3-86F4-0281A88BC00D}"/>
          </ac:picMkLst>
        </pc:picChg>
        <pc:picChg chg="add mod ord modCrop">
          <ac:chgData name="Bruciaferri, Diego" userId="fb15263d-0062-49be-8af0-0ba6b1e1c76c" providerId="ADAL" clId="{78D5D4E4-F025-4626-A112-884998D7ED2D}" dt="2022-09-07T19:51:15.230" v="266" actId="1036"/>
          <ac:picMkLst>
            <pc:docMk/>
            <pc:sldMk cId="3286591052" sldId="384"/>
            <ac:picMk id="6" creationId="{9BA08531-38E6-401D-90D7-17D067E41E18}"/>
          </ac:picMkLst>
        </pc:picChg>
        <pc:picChg chg="add mod ord modCrop">
          <ac:chgData name="Bruciaferri, Diego" userId="fb15263d-0062-49be-8af0-0ba6b1e1c76c" providerId="ADAL" clId="{78D5D4E4-F025-4626-A112-884998D7ED2D}" dt="2022-09-07T19:51:15.230" v="266" actId="1036"/>
          <ac:picMkLst>
            <pc:docMk/>
            <pc:sldMk cId="3286591052" sldId="384"/>
            <ac:picMk id="9" creationId="{7ADC5E24-48DD-452A-B492-3E7BC767307C}"/>
          </ac:picMkLst>
        </pc:picChg>
        <pc:picChg chg="del mod topLvl">
          <ac:chgData name="Bruciaferri, Diego" userId="fb15263d-0062-49be-8af0-0ba6b1e1c76c" providerId="ADAL" clId="{78D5D4E4-F025-4626-A112-884998D7ED2D}" dt="2022-09-07T19:42:15.239" v="80" actId="478"/>
          <ac:picMkLst>
            <pc:docMk/>
            <pc:sldMk cId="3286591052" sldId="384"/>
            <ac:picMk id="25" creationId="{B03A0160-BC57-4A0D-AA49-2A970CBE89D6}"/>
          </ac:picMkLst>
        </pc:picChg>
        <pc:picChg chg="del mod topLvl">
          <ac:chgData name="Bruciaferri, Diego" userId="fb15263d-0062-49be-8af0-0ba6b1e1c76c" providerId="ADAL" clId="{78D5D4E4-F025-4626-A112-884998D7ED2D}" dt="2022-09-07T19:42:52.060" v="87" actId="478"/>
          <ac:picMkLst>
            <pc:docMk/>
            <pc:sldMk cId="3286591052" sldId="384"/>
            <ac:picMk id="36" creationId="{B13E6449-5768-4581-9D9D-7674505C0884}"/>
          </ac:picMkLst>
        </pc:picChg>
        <pc:picChg chg="add del mod topLvl">
          <ac:chgData name="Bruciaferri, Diego" userId="fb15263d-0062-49be-8af0-0ba6b1e1c76c" providerId="ADAL" clId="{78D5D4E4-F025-4626-A112-884998D7ED2D}" dt="2022-09-07T19:44:50.661" v="99" actId="478"/>
          <ac:picMkLst>
            <pc:docMk/>
            <pc:sldMk cId="3286591052" sldId="384"/>
            <ac:picMk id="37" creationId="{92923001-6A12-404C-9553-A136581D7565}"/>
          </ac:picMkLst>
        </pc:picChg>
        <pc:picChg chg="del mod topLvl">
          <ac:chgData name="Bruciaferri, Diego" userId="fb15263d-0062-49be-8af0-0ba6b1e1c76c" providerId="ADAL" clId="{78D5D4E4-F025-4626-A112-884998D7ED2D}" dt="2022-09-07T19:45:18.716" v="105" actId="478"/>
          <ac:picMkLst>
            <pc:docMk/>
            <pc:sldMk cId="3286591052" sldId="384"/>
            <ac:picMk id="39" creationId="{640AA95C-B7D9-4211-B6D3-64124FDA2042}"/>
          </ac:picMkLst>
        </pc:picChg>
        <pc:picChg chg="add del mod">
          <ac:chgData name="Bruciaferri, Diego" userId="fb15263d-0062-49be-8af0-0ba6b1e1c76c" providerId="ADAL" clId="{78D5D4E4-F025-4626-A112-884998D7ED2D}" dt="2022-09-07T19:51:57.716" v="269" actId="478"/>
          <ac:picMkLst>
            <pc:docMk/>
            <pc:sldMk cId="3286591052" sldId="384"/>
            <ac:picMk id="43" creationId="{A6FD4A22-8FEE-41B2-AA7F-276FAA263E2D}"/>
          </ac:picMkLst>
        </pc:picChg>
        <pc:cxnChg chg="mod">
          <ac:chgData name="Bruciaferri, Diego" userId="fb15263d-0062-49be-8af0-0ba6b1e1c76c" providerId="ADAL" clId="{78D5D4E4-F025-4626-A112-884998D7ED2D}" dt="2022-09-07T19:51:44.574" v="267"/>
          <ac:cxnSpMkLst>
            <pc:docMk/>
            <pc:sldMk cId="3286591052" sldId="384"/>
            <ac:cxnSpMk id="32" creationId="{5F9700EA-C571-4282-9863-FE66D297187F}"/>
          </ac:cxnSpMkLst>
        </pc:cxnChg>
        <pc:cxnChg chg="mod">
          <ac:chgData name="Bruciaferri, Diego" userId="fb15263d-0062-49be-8af0-0ba6b1e1c76c" providerId="ADAL" clId="{78D5D4E4-F025-4626-A112-884998D7ED2D}" dt="2022-09-07T19:51:44.574" v="267"/>
          <ac:cxnSpMkLst>
            <pc:docMk/>
            <pc:sldMk cId="3286591052" sldId="384"/>
            <ac:cxnSpMk id="34" creationId="{09822D74-0FD0-4B49-A844-E8BC7BF4193F}"/>
          </ac:cxnSpMkLst>
        </pc:cxnChg>
        <pc:cxnChg chg="mod">
          <ac:chgData name="Bruciaferri, Diego" userId="fb15263d-0062-49be-8af0-0ba6b1e1c76c" providerId="ADAL" clId="{78D5D4E4-F025-4626-A112-884998D7ED2D}" dt="2022-09-07T19:51:44.574" v="267"/>
          <ac:cxnSpMkLst>
            <pc:docMk/>
            <pc:sldMk cId="3286591052" sldId="384"/>
            <ac:cxnSpMk id="35" creationId="{8942563D-DAE2-4C4E-AC55-C563138518DA}"/>
          </ac:cxnSpMkLst>
        </pc:cxnChg>
        <pc:cxnChg chg="mod">
          <ac:chgData name="Bruciaferri, Diego" userId="fb15263d-0062-49be-8af0-0ba6b1e1c76c" providerId="ADAL" clId="{78D5D4E4-F025-4626-A112-884998D7ED2D}" dt="2022-09-07T19:51:44.574" v="267"/>
          <ac:cxnSpMkLst>
            <pc:docMk/>
            <pc:sldMk cId="3286591052" sldId="384"/>
            <ac:cxnSpMk id="38" creationId="{39B8E5C1-5CAC-437B-B7F6-2B547321D7EA}"/>
          </ac:cxnSpMkLst>
        </pc:cxnChg>
        <pc:cxnChg chg="mod">
          <ac:chgData name="Bruciaferri, Diego" userId="fb15263d-0062-49be-8af0-0ba6b1e1c76c" providerId="ADAL" clId="{78D5D4E4-F025-4626-A112-884998D7ED2D}" dt="2022-09-07T19:51:44.574" v="267"/>
          <ac:cxnSpMkLst>
            <pc:docMk/>
            <pc:sldMk cId="3286591052" sldId="384"/>
            <ac:cxnSpMk id="40" creationId="{C5267F24-50F0-49CF-8667-B6EECC44150E}"/>
          </ac:cxnSpMkLst>
        </pc:cxnChg>
        <pc:cxnChg chg="mod">
          <ac:chgData name="Bruciaferri, Diego" userId="fb15263d-0062-49be-8af0-0ba6b1e1c76c" providerId="ADAL" clId="{78D5D4E4-F025-4626-A112-884998D7ED2D}" dt="2022-09-07T19:51:44.574" v="267"/>
          <ac:cxnSpMkLst>
            <pc:docMk/>
            <pc:sldMk cId="3286591052" sldId="384"/>
            <ac:cxnSpMk id="41" creationId="{F1352A67-5960-4310-ADC4-A4B7F139251A}"/>
          </ac:cxnSpMkLst>
        </pc:cxnChg>
      </pc:sldChg>
      <pc:sldChg chg="del mod modShow">
        <pc:chgData name="Bruciaferri, Diego" userId="fb15263d-0062-49be-8af0-0ba6b1e1c76c" providerId="ADAL" clId="{78D5D4E4-F025-4626-A112-884998D7ED2D}" dt="2022-09-07T19:55:14.935" v="299" actId="47"/>
        <pc:sldMkLst>
          <pc:docMk/>
          <pc:sldMk cId="3540623503" sldId="385"/>
        </pc:sldMkLst>
      </pc:sldChg>
      <pc:sldChg chg="del mod modShow">
        <pc:chgData name="Bruciaferri, Diego" userId="fb15263d-0062-49be-8af0-0ba6b1e1c76c" providerId="ADAL" clId="{78D5D4E4-F025-4626-A112-884998D7ED2D}" dt="2022-09-07T19:55:16.345" v="300" actId="47"/>
        <pc:sldMkLst>
          <pc:docMk/>
          <pc:sldMk cId="1635052635" sldId="386"/>
        </pc:sldMkLst>
      </pc:sldChg>
      <pc:sldChg chg="mod modShow">
        <pc:chgData name="Bruciaferri, Diego" userId="fb15263d-0062-49be-8af0-0ba6b1e1c76c" providerId="ADAL" clId="{78D5D4E4-F025-4626-A112-884998D7ED2D}" dt="2022-09-07T20:07:32.406" v="484" actId="729"/>
        <pc:sldMkLst>
          <pc:docMk/>
          <pc:sldMk cId="3619128954" sldId="388"/>
        </pc:sldMkLst>
      </pc:sldChg>
      <pc:sldChg chg="add del">
        <pc:chgData name="Bruciaferri, Diego" userId="fb15263d-0062-49be-8af0-0ba6b1e1c76c" providerId="ADAL" clId="{78D5D4E4-F025-4626-A112-884998D7ED2D}" dt="2022-09-07T19:55:14.085" v="298" actId="47"/>
        <pc:sldMkLst>
          <pc:docMk/>
          <pc:sldMk cId="3236795210" sldId="389"/>
        </pc:sldMkLst>
      </pc:sldChg>
      <pc:sldChg chg="add del">
        <pc:chgData name="Bruciaferri, Diego" userId="fb15263d-0062-49be-8af0-0ba6b1e1c76c" providerId="ADAL" clId="{78D5D4E4-F025-4626-A112-884998D7ED2D}" dt="2022-09-07T19:54:33.815" v="296" actId="47"/>
        <pc:sldMkLst>
          <pc:docMk/>
          <pc:sldMk cId="473037367" sldId="390"/>
        </pc:sldMkLst>
      </pc:sldChg>
      <pc:sldChg chg="addSp delSp modSp add mod">
        <pc:chgData name="Bruciaferri, Diego" userId="fb15263d-0062-49be-8af0-0ba6b1e1c76c" providerId="ADAL" clId="{78D5D4E4-F025-4626-A112-884998D7ED2D}" dt="2022-09-07T20:07:22.884" v="483" actId="1076"/>
        <pc:sldMkLst>
          <pc:docMk/>
          <pc:sldMk cId="2575436584" sldId="391"/>
        </pc:sldMkLst>
        <pc:spChg chg="add mod">
          <ac:chgData name="Bruciaferri, Diego" userId="fb15263d-0062-49be-8af0-0ba6b1e1c76c" providerId="ADAL" clId="{78D5D4E4-F025-4626-A112-884998D7ED2D}" dt="2022-09-07T20:05:29.181" v="439" actId="113"/>
          <ac:spMkLst>
            <pc:docMk/>
            <pc:sldMk cId="2575436584" sldId="391"/>
            <ac:spMk id="8" creationId="{F12E5054-27C5-4DCB-B252-362D404FBEA0}"/>
          </ac:spMkLst>
        </pc:spChg>
        <pc:spChg chg="add del mod">
          <ac:chgData name="Bruciaferri, Diego" userId="fb15263d-0062-49be-8af0-0ba6b1e1c76c" providerId="ADAL" clId="{78D5D4E4-F025-4626-A112-884998D7ED2D}" dt="2022-09-07T20:05:13.271" v="438" actId="20577"/>
          <ac:spMkLst>
            <pc:docMk/>
            <pc:sldMk cId="2575436584" sldId="391"/>
            <ac:spMk id="12" creationId="{EEFDCBD8-4030-491F-9EDD-4DE6E98551C4}"/>
          </ac:spMkLst>
        </pc:spChg>
        <pc:spChg chg="del">
          <ac:chgData name="Bruciaferri, Diego" userId="fb15263d-0062-49be-8af0-0ba6b1e1c76c" providerId="ADAL" clId="{78D5D4E4-F025-4626-A112-884998D7ED2D}" dt="2022-09-07T19:54:06.607" v="295" actId="478"/>
          <ac:spMkLst>
            <pc:docMk/>
            <pc:sldMk cId="2575436584" sldId="391"/>
            <ac:spMk id="21" creationId="{9F9BE010-8466-48A9-987B-590D2E327786}"/>
          </ac:spMkLst>
        </pc:spChg>
        <pc:spChg chg="del">
          <ac:chgData name="Bruciaferri, Diego" userId="fb15263d-0062-49be-8af0-0ba6b1e1c76c" providerId="ADAL" clId="{78D5D4E4-F025-4626-A112-884998D7ED2D}" dt="2022-09-07T19:54:06.607" v="295" actId="478"/>
          <ac:spMkLst>
            <pc:docMk/>
            <pc:sldMk cId="2575436584" sldId="391"/>
            <ac:spMk id="22" creationId="{68D621D8-6B87-43CC-8A88-0BCAB14690D4}"/>
          </ac:spMkLst>
        </pc:spChg>
        <pc:spChg chg="add mod">
          <ac:chgData name="Bruciaferri, Diego" userId="fb15263d-0062-49be-8af0-0ba6b1e1c76c" providerId="ADAL" clId="{78D5D4E4-F025-4626-A112-884998D7ED2D}" dt="2022-09-07T20:07:22.884" v="483" actId="1076"/>
          <ac:spMkLst>
            <pc:docMk/>
            <pc:sldMk cId="2575436584" sldId="391"/>
            <ac:spMk id="23" creationId="{866FF767-2F00-436A-A187-AFDD3F6143BB}"/>
          </ac:spMkLst>
        </pc:spChg>
        <pc:spChg chg="del">
          <ac:chgData name="Bruciaferri, Diego" userId="fb15263d-0062-49be-8af0-0ba6b1e1c76c" providerId="ADAL" clId="{78D5D4E4-F025-4626-A112-884998D7ED2D}" dt="2022-09-07T19:54:06.607" v="295" actId="478"/>
          <ac:spMkLst>
            <pc:docMk/>
            <pc:sldMk cId="2575436584" sldId="391"/>
            <ac:spMk id="24" creationId="{5C794D10-8267-4408-9C33-9B74384E7CC0}"/>
          </ac:spMkLst>
        </pc:spChg>
        <pc:spChg chg="del">
          <ac:chgData name="Bruciaferri, Diego" userId="fb15263d-0062-49be-8af0-0ba6b1e1c76c" providerId="ADAL" clId="{78D5D4E4-F025-4626-A112-884998D7ED2D}" dt="2022-09-07T19:54:02.332" v="294" actId="478"/>
          <ac:spMkLst>
            <pc:docMk/>
            <pc:sldMk cId="2575436584" sldId="391"/>
            <ac:spMk id="26" creationId="{5077DA4C-A7B1-4780-81F1-AC8F50D54AD3}"/>
          </ac:spMkLst>
        </pc:spChg>
        <pc:spChg chg="del">
          <ac:chgData name="Bruciaferri, Diego" userId="fb15263d-0062-49be-8af0-0ba6b1e1c76c" providerId="ADAL" clId="{78D5D4E4-F025-4626-A112-884998D7ED2D}" dt="2022-09-07T19:54:01.079" v="293" actId="478"/>
          <ac:spMkLst>
            <pc:docMk/>
            <pc:sldMk cId="2575436584" sldId="391"/>
            <ac:spMk id="27" creationId="{9AD7E2DB-327F-4834-AABF-9C716CE598E1}"/>
          </ac:spMkLst>
        </pc:spChg>
        <pc:spChg chg="del">
          <ac:chgData name="Bruciaferri, Diego" userId="fb15263d-0062-49be-8af0-0ba6b1e1c76c" providerId="ADAL" clId="{78D5D4E4-F025-4626-A112-884998D7ED2D}" dt="2022-09-07T19:54:06.607" v="295" actId="478"/>
          <ac:spMkLst>
            <pc:docMk/>
            <pc:sldMk cId="2575436584" sldId="391"/>
            <ac:spMk id="33" creationId="{154A4114-CB4D-456C-9CAC-87490AC5BB90}"/>
          </ac:spMkLst>
        </pc:spChg>
        <pc:picChg chg="del">
          <ac:chgData name="Bruciaferri, Diego" userId="fb15263d-0062-49be-8af0-0ba6b1e1c76c" providerId="ADAL" clId="{78D5D4E4-F025-4626-A112-884998D7ED2D}" dt="2022-09-07T19:54:06.607" v="295" actId="478"/>
          <ac:picMkLst>
            <pc:docMk/>
            <pc:sldMk cId="2575436584" sldId="391"/>
            <ac:picMk id="3" creationId="{DE30E4E0-A5B4-4341-A747-E2C6DC8041ED}"/>
          </ac:picMkLst>
        </pc:picChg>
        <pc:picChg chg="del">
          <ac:chgData name="Bruciaferri, Diego" userId="fb15263d-0062-49be-8af0-0ba6b1e1c76c" providerId="ADAL" clId="{78D5D4E4-F025-4626-A112-884998D7ED2D}" dt="2022-09-07T19:53:59.233" v="292" actId="478"/>
          <ac:picMkLst>
            <pc:docMk/>
            <pc:sldMk cId="2575436584" sldId="391"/>
            <ac:picMk id="4" creationId="{71D4E01E-707C-41B3-86F4-0281A88BC00D}"/>
          </ac:picMkLst>
        </pc:picChg>
        <pc:picChg chg="add mod">
          <ac:chgData name="Bruciaferri, Diego" userId="fb15263d-0062-49be-8af0-0ba6b1e1c76c" providerId="ADAL" clId="{78D5D4E4-F025-4626-A112-884998D7ED2D}" dt="2022-09-07T20:05:36.976" v="440" actId="1076"/>
          <ac:picMkLst>
            <pc:docMk/>
            <pc:sldMk cId="2575436584" sldId="391"/>
            <ac:picMk id="5" creationId="{8A9A203E-6E5D-4EB2-8644-9A2C7766060D}"/>
          </ac:picMkLst>
        </pc:picChg>
        <pc:picChg chg="del">
          <ac:chgData name="Bruciaferri, Diego" userId="fb15263d-0062-49be-8af0-0ba6b1e1c76c" providerId="ADAL" clId="{78D5D4E4-F025-4626-A112-884998D7ED2D}" dt="2022-09-07T19:53:57.349" v="290" actId="478"/>
          <ac:picMkLst>
            <pc:docMk/>
            <pc:sldMk cId="2575436584" sldId="391"/>
            <ac:picMk id="6" creationId="{9BA08531-38E6-401D-90D7-17D067E41E18}"/>
          </ac:picMkLst>
        </pc:picChg>
        <pc:picChg chg="del">
          <ac:chgData name="Bruciaferri, Diego" userId="fb15263d-0062-49be-8af0-0ba6b1e1c76c" providerId="ADAL" clId="{78D5D4E4-F025-4626-A112-884998D7ED2D}" dt="2022-09-07T19:53:58.113" v="291" actId="478"/>
          <ac:picMkLst>
            <pc:docMk/>
            <pc:sldMk cId="2575436584" sldId="391"/>
            <ac:picMk id="9" creationId="{7ADC5E24-48DD-452A-B492-3E7BC767307C}"/>
          </ac:picMkLst>
        </pc:picChg>
      </pc:sldChg>
    </pc:docChg>
  </pc:docChgLst>
  <pc:docChgLst>
    <pc:chgData name="Bruciaferri, Diego" userId="fb15263d-0062-49be-8af0-0ba6b1e1c76c" providerId="ADAL" clId="{1F45081D-E6A8-4100-AF44-382BC89E41DE}"/>
    <pc:docChg chg="undo redo custSel addSld delSld modSld sldOrd">
      <pc:chgData name="Bruciaferri, Diego" userId="fb15263d-0062-49be-8af0-0ba6b1e1c76c" providerId="ADAL" clId="{1F45081D-E6A8-4100-AF44-382BC89E41DE}" dt="2022-06-30T09:32:52.774" v="5738" actId="1038"/>
      <pc:docMkLst>
        <pc:docMk/>
      </pc:docMkLst>
      <pc:sldChg chg="modSp mod">
        <pc:chgData name="Bruciaferri, Diego" userId="fb15263d-0062-49be-8af0-0ba6b1e1c76c" providerId="ADAL" clId="{1F45081D-E6A8-4100-AF44-382BC89E41DE}" dt="2022-06-29T10:29:22.323" v="324" actId="1076"/>
        <pc:sldMkLst>
          <pc:docMk/>
          <pc:sldMk cId="0" sldId="256"/>
        </pc:sldMkLst>
        <pc:spChg chg="mod">
          <ac:chgData name="Bruciaferri, Diego" userId="fb15263d-0062-49be-8af0-0ba6b1e1c76c" providerId="ADAL" clId="{1F45081D-E6A8-4100-AF44-382BC89E41DE}" dt="2022-06-29T10:29:22.323" v="324" actId="1076"/>
          <ac:spMkLst>
            <pc:docMk/>
            <pc:sldMk cId="0" sldId="256"/>
            <ac:spMk id="2" creationId="{95E425B7-2A40-4840-904C-4E29BFDDE16A}"/>
          </ac:spMkLst>
        </pc:spChg>
      </pc:sldChg>
      <pc:sldChg chg="del">
        <pc:chgData name="Bruciaferri, Diego" userId="fb15263d-0062-49be-8af0-0ba6b1e1c76c" providerId="ADAL" clId="{1F45081D-E6A8-4100-AF44-382BC89E41DE}" dt="2022-06-29T09:18:59.495" v="68" actId="47"/>
        <pc:sldMkLst>
          <pc:docMk/>
          <pc:sldMk cId="2950908333" sldId="289"/>
        </pc:sldMkLst>
      </pc:sldChg>
      <pc:sldChg chg="addSp delSp modSp mod">
        <pc:chgData name="Bruciaferri, Diego" userId="fb15263d-0062-49be-8af0-0ba6b1e1c76c" providerId="ADAL" clId="{1F45081D-E6A8-4100-AF44-382BC89E41DE}" dt="2022-06-30T09:00:58.298" v="5342" actId="20577"/>
        <pc:sldMkLst>
          <pc:docMk/>
          <pc:sldMk cId="3419242400" sldId="291"/>
        </pc:sldMkLst>
        <pc:spChg chg="mod">
          <ac:chgData name="Bruciaferri, Diego" userId="fb15263d-0062-49be-8af0-0ba6b1e1c76c" providerId="ADAL" clId="{1F45081D-E6A8-4100-AF44-382BC89E41DE}" dt="2022-06-30T09:00:58.298" v="5342" actId="20577"/>
          <ac:spMkLst>
            <pc:docMk/>
            <pc:sldMk cId="3419242400" sldId="291"/>
            <ac:spMk id="2" creationId="{DA6A0115-4FBE-46C8-9E7B-673D57F134A2}"/>
          </ac:spMkLst>
        </pc:spChg>
        <pc:spChg chg="del">
          <ac:chgData name="Bruciaferri, Diego" userId="fb15263d-0062-49be-8af0-0ba6b1e1c76c" providerId="ADAL" clId="{1F45081D-E6A8-4100-AF44-382BC89E41DE}" dt="2022-06-29T12:24:25.065" v="372" actId="478"/>
          <ac:spMkLst>
            <pc:docMk/>
            <pc:sldMk cId="3419242400" sldId="291"/>
            <ac:spMk id="8" creationId="{4DD32640-D6D3-4DA2-BABA-D1C036E55FE8}"/>
          </ac:spMkLst>
        </pc:spChg>
        <pc:spChg chg="add mod">
          <ac:chgData name="Bruciaferri, Diego" userId="fb15263d-0062-49be-8af0-0ba6b1e1c76c" providerId="ADAL" clId="{1F45081D-E6A8-4100-AF44-382BC89E41DE}" dt="2022-06-30T08:48:32.728" v="4313" actId="20577"/>
          <ac:spMkLst>
            <pc:docMk/>
            <pc:sldMk cId="3419242400" sldId="291"/>
            <ac:spMk id="21" creationId="{6EDD6B4C-4162-477F-9B11-6FA31226CC97}"/>
          </ac:spMkLst>
        </pc:spChg>
        <pc:grpChg chg="del">
          <ac:chgData name="Bruciaferri, Diego" userId="fb15263d-0062-49be-8af0-0ba6b1e1c76c" providerId="ADAL" clId="{1F45081D-E6A8-4100-AF44-382BC89E41DE}" dt="2022-06-30T08:48:38.726" v="4314" actId="478"/>
          <ac:grpSpMkLst>
            <pc:docMk/>
            <pc:sldMk cId="3419242400" sldId="291"/>
            <ac:grpSpMk id="12" creationId="{CDA7D02D-129C-428C-85A7-EC8451F5DBCD}"/>
          </ac:grpSpMkLst>
        </pc:grpChg>
      </pc:sldChg>
      <pc:sldChg chg="modSp">
        <pc:chgData name="Bruciaferri, Diego" userId="fb15263d-0062-49be-8af0-0ba6b1e1c76c" providerId="ADAL" clId="{1F45081D-E6A8-4100-AF44-382BC89E41DE}" dt="2022-06-30T09:03:00.346" v="5343" actId="113"/>
        <pc:sldMkLst>
          <pc:docMk/>
          <pc:sldMk cId="2779746394" sldId="298"/>
        </pc:sldMkLst>
        <pc:spChg chg="mod">
          <ac:chgData name="Bruciaferri, Diego" userId="fb15263d-0062-49be-8af0-0ba6b1e1c76c" providerId="ADAL" clId="{1F45081D-E6A8-4100-AF44-382BC89E41DE}" dt="2022-06-30T09:03:00.346" v="5343" actId="113"/>
          <ac:spMkLst>
            <pc:docMk/>
            <pc:sldMk cId="2779746394" sldId="298"/>
            <ac:spMk id="8" creationId="{0C07B754-C8B3-474C-B768-7462F939E78D}"/>
          </ac:spMkLst>
        </pc:spChg>
      </pc:sldChg>
      <pc:sldChg chg="addSp delSp modSp mod">
        <pc:chgData name="Bruciaferri, Diego" userId="fb15263d-0062-49be-8af0-0ba6b1e1c76c" providerId="ADAL" clId="{1F45081D-E6A8-4100-AF44-382BC89E41DE}" dt="2022-06-29T09:22:34.425" v="75" actId="1076"/>
        <pc:sldMkLst>
          <pc:docMk/>
          <pc:sldMk cId="3609248482" sldId="300"/>
        </pc:sldMkLst>
        <pc:spChg chg="del">
          <ac:chgData name="Bruciaferri, Diego" userId="fb15263d-0062-49be-8af0-0ba6b1e1c76c" providerId="ADAL" clId="{1F45081D-E6A8-4100-AF44-382BC89E41DE}" dt="2022-06-29T09:22:15.865" v="69" actId="478"/>
          <ac:spMkLst>
            <pc:docMk/>
            <pc:sldMk cId="3609248482" sldId="300"/>
            <ac:spMk id="6" creationId="{87E677A8-27C3-42A6-864B-3032CF0A2844}"/>
          </ac:spMkLst>
        </pc:spChg>
        <pc:picChg chg="add mod">
          <ac:chgData name="Bruciaferri, Diego" userId="fb15263d-0062-49be-8af0-0ba6b1e1c76c" providerId="ADAL" clId="{1F45081D-E6A8-4100-AF44-382BC89E41DE}" dt="2022-06-29T09:22:34.425" v="75" actId="1076"/>
          <ac:picMkLst>
            <pc:docMk/>
            <pc:sldMk cId="3609248482" sldId="300"/>
            <ac:picMk id="3" creationId="{10CC346F-347D-40DD-AA20-53F22B18983C}"/>
          </ac:picMkLst>
        </pc:picChg>
      </pc:sldChg>
      <pc:sldChg chg="addSp delSp modSp mod">
        <pc:chgData name="Bruciaferri, Diego" userId="fb15263d-0062-49be-8af0-0ba6b1e1c76c" providerId="ADAL" clId="{1F45081D-E6A8-4100-AF44-382BC89E41DE}" dt="2022-06-29T09:28:10.023" v="155"/>
        <pc:sldMkLst>
          <pc:docMk/>
          <pc:sldMk cId="1715957986" sldId="326"/>
        </pc:sldMkLst>
        <pc:spChg chg="add del">
          <ac:chgData name="Bruciaferri, Diego" userId="fb15263d-0062-49be-8af0-0ba6b1e1c76c" providerId="ADAL" clId="{1F45081D-E6A8-4100-AF44-382BC89E41DE}" dt="2022-06-29T09:28:08.341" v="154" actId="478"/>
          <ac:spMkLst>
            <pc:docMk/>
            <pc:sldMk cId="1715957986" sldId="326"/>
            <ac:spMk id="14" creationId="{ED7C8939-EF9C-483C-8A3A-7D9A7BCA6A6D}"/>
          </ac:spMkLst>
        </pc:spChg>
        <pc:spChg chg="add del mod">
          <ac:chgData name="Bruciaferri, Diego" userId="fb15263d-0062-49be-8af0-0ba6b1e1c76c" providerId="ADAL" clId="{1F45081D-E6A8-4100-AF44-382BC89E41DE}" dt="2022-06-29T09:28:10.023" v="155"/>
          <ac:spMkLst>
            <pc:docMk/>
            <pc:sldMk cId="1715957986" sldId="326"/>
            <ac:spMk id="16" creationId="{518478FE-CE85-495E-9E11-B93ABD29E64B}"/>
          </ac:spMkLst>
        </pc:spChg>
      </pc:sldChg>
      <pc:sldChg chg="addSp delSp modSp del mod modShow">
        <pc:chgData name="Bruciaferri, Diego" userId="fb15263d-0062-49be-8af0-0ba6b1e1c76c" providerId="ADAL" clId="{1F45081D-E6A8-4100-AF44-382BC89E41DE}" dt="2022-06-29T14:09:12.666" v="921" actId="47"/>
        <pc:sldMkLst>
          <pc:docMk/>
          <pc:sldMk cId="2627257918" sldId="330"/>
        </pc:sldMkLst>
        <pc:spChg chg="del">
          <ac:chgData name="Bruciaferri, Diego" userId="fb15263d-0062-49be-8af0-0ba6b1e1c76c" providerId="ADAL" clId="{1F45081D-E6A8-4100-AF44-382BC89E41DE}" dt="2022-06-29T09:28:25.793" v="156" actId="478"/>
          <ac:spMkLst>
            <pc:docMk/>
            <pc:sldMk cId="2627257918" sldId="330"/>
            <ac:spMk id="14" creationId="{ED7C8939-EF9C-483C-8A3A-7D9A7BCA6A6D}"/>
          </ac:spMkLst>
        </pc:spChg>
        <pc:spChg chg="add mod">
          <ac:chgData name="Bruciaferri, Diego" userId="fb15263d-0062-49be-8af0-0ba6b1e1c76c" providerId="ADAL" clId="{1F45081D-E6A8-4100-AF44-382BC89E41DE}" dt="2022-06-29T09:28:55.398" v="177" actId="14100"/>
          <ac:spMkLst>
            <pc:docMk/>
            <pc:sldMk cId="2627257918" sldId="330"/>
            <ac:spMk id="16" creationId="{2A93E585-3B4A-4E8F-BB70-4F43BC960D54}"/>
          </ac:spMkLst>
        </pc:spChg>
      </pc:sldChg>
      <pc:sldChg chg="addSp delSp modSp mod">
        <pc:chgData name="Bruciaferri, Diego" userId="fb15263d-0062-49be-8af0-0ba6b1e1c76c" providerId="ADAL" clId="{1F45081D-E6A8-4100-AF44-382BC89E41DE}" dt="2022-06-29T09:29:28.390" v="219" actId="14100"/>
        <pc:sldMkLst>
          <pc:docMk/>
          <pc:sldMk cId="3865538916" sldId="331"/>
        </pc:sldMkLst>
        <pc:spChg chg="del">
          <ac:chgData name="Bruciaferri, Diego" userId="fb15263d-0062-49be-8af0-0ba6b1e1c76c" providerId="ADAL" clId="{1F45081D-E6A8-4100-AF44-382BC89E41DE}" dt="2022-06-29T09:29:04.098" v="178" actId="478"/>
          <ac:spMkLst>
            <pc:docMk/>
            <pc:sldMk cId="3865538916" sldId="331"/>
            <ac:spMk id="14" creationId="{ED7C8939-EF9C-483C-8A3A-7D9A7BCA6A6D}"/>
          </ac:spMkLst>
        </pc:spChg>
        <pc:spChg chg="add mod">
          <ac:chgData name="Bruciaferri, Diego" userId="fb15263d-0062-49be-8af0-0ba6b1e1c76c" providerId="ADAL" clId="{1F45081D-E6A8-4100-AF44-382BC89E41DE}" dt="2022-06-29T09:29:28.390" v="219" actId="14100"/>
          <ac:spMkLst>
            <pc:docMk/>
            <pc:sldMk cId="3865538916" sldId="331"/>
            <ac:spMk id="17" creationId="{5B3BB509-2406-4B22-ACEA-229A5582C329}"/>
          </ac:spMkLst>
        </pc:spChg>
      </pc:sldChg>
      <pc:sldChg chg="addSp delSp modSp mod">
        <pc:chgData name="Bruciaferri, Diego" userId="fb15263d-0062-49be-8af0-0ba6b1e1c76c" providerId="ADAL" clId="{1F45081D-E6A8-4100-AF44-382BC89E41DE}" dt="2022-06-29T12:21:52.306" v="326"/>
        <pc:sldMkLst>
          <pc:docMk/>
          <pc:sldMk cId="3320267121" sldId="332"/>
        </pc:sldMkLst>
        <pc:spChg chg="add mod">
          <ac:chgData name="Bruciaferri, Diego" userId="fb15263d-0062-49be-8af0-0ba6b1e1c76c" providerId="ADAL" clId="{1F45081D-E6A8-4100-AF44-382BC89E41DE}" dt="2022-06-29T12:21:52.306" v="326"/>
          <ac:spMkLst>
            <pc:docMk/>
            <pc:sldMk cId="3320267121" sldId="332"/>
            <ac:spMk id="14" creationId="{BE8085EF-9A20-4AB0-98D7-F652104C34D8}"/>
          </ac:spMkLst>
        </pc:spChg>
        <pc:spChg chg="del">
          <ac:chgData name="Bruciaferri, Diego" userId="fb15263d-0062-49be-8af0-0ba6b1e1c76c" providerId="ADAL" clId="{1F45081D-E6A8-4100-AF44-382BC89E41DE}" dt="2022-06-29T12:21:42.644" v="325" actId="478"/>
          <ac:spMkLst>
            <pc:docMk/>
            <pc:sldMk cId="3320267121" sldId="332"/>
            <ac:spMk id="30" creationId="{6F5A04FB-6F18-4AA3-9430-8616A9DBB1D4}"/>
          </ac:spMkLst>
        </pc:spChg>
      </pc:sldChg>
      <pc:sldChg chg="addSp delSp modSp mod">
        <pc:chgData name="Bruciaferri, Diego" userId="fb15263d-0062-49be-8af0-0ba6b1e1c76c" providerId="ADAL" clId="{1F45081D-E6A8-4100-AF44-382BC89E41DE}" dt="2022-06-29T12:21:59.800" v="328"/>
        <pc:sldMkLst>
          <pc:docMk/>
          <pc:sldMk cId="4146855385" sldId="333"/>
        </pc:sldMkLst>
        <pc:spChg chg="add mod">
          <ac:chgData name="Bruciaferri, Diego" userId="fb15263d-0062-49be-8af0-0ba6b1e1c76c" providerId="ADAL" clId="{1F45081D-E6A8-4100-AF44-382BC89E41DE}" dt="2022-06-29T12:21:59.800" v="328"/>
          <ac:spMkLst>
            <pc:docMk/>
            <pc:sldMk cId="4146855385" sldId="333"/>
            <ac:spMk id="14" creationId="{B9BBC44E-C5AC-41BD-ABCD-67103207AAFC}"/>
          </ac:spMkLst>
        </pc:spChg>
        <pc:spChg chg="del">
          <ac:chgData name="Bruciaferri, Diego" userId="fb15263d-0062-49be-8af0-0ba6b1e1c76c" providerId="ADAL" clId="{1F45081D-E6A8-4100-AF44-382BC89E41DE}" dt="2022-06-29T12:21:59.028" v="327" actId="478"/>
          <ac:spMkLst>
            <pc:docMk/>
            <pc:sldMk cId="4146855385" sldId="333"/>
            <ac:spMk id="20" creationId="{A0E139B2-E395-4505-98F0-FABDE8B4B221}"/>
          </ac:spMkLst>
        </pc:spChg>
      </pc:sldChg>
      <pc:sldChg chg="add del mod modShow">
        <pc:chgData name="Bruciaferri, Diego" userId="fb15263d-0062-49be-8af0-0ba6b1e1c76c" providerId="ADAL" clId="{1F45081D-E6A8-4100-AF44-382BC89E41DE}" dt="2022-06-29T14:09:08.423" v="920" actId="47"/>
        <pc:sldMkLst>
          <pc:docMk/>
          <pc:sldMk cId="108507261" sldId="334"/>
        </pc:sldMkLst>
      </pc:sldChg>
      <pc:sldChg chg="modSp del mod modShow">
        <pc:chgData name="Bruciaferri, Diego" userId="fb15263d-0062-49be-8af0-0ba6b1e1c76c" providerId="ADAL" clId="{1F45081D-E6A8-4100-AF44-382BC89E41DE}" dt="2022-06-29T14:09:18.704" v="922" actId="47"/>
        <pc:sldMkLst>
          <pc:docMk/>
          <pc:sldMk cId="449270923" sldId="335"/>
        </pc:sldMkLst>
        <pc:spChg chg="mod">
          <ac:chgData name="Bruciaferri, Diego" userId="fb15263d-0062-49be-8af0-0ba6b1e1c76c" providerId="ADAL" clId="{1F45081D-E6A8-4100-AF44-382BC89E41DE}" dt="2022-06-29T09:27:25.087" v="149" actId="20577"/>
          <ac:spMkLst>
            <pc:docMk/>
            <pc:sldMk cId="449270923" sldId="335"/>
            <ac:spMk id="14" creationId="{ED7C8939-EF9C-483C-8A3A-7D9A7BCA6A6D}"/>
          </ac:spMkLst>
        </pc:spChg>
      </pc:sldChg>
      <pc:sldChg chg="addSp delSp modSp mod">
        <pc:chgData name="Bruciaferri, Diego" userId="fb15263d-0062-49be-8af0-0ba6b1e1c76c" providerId="ADAL" clId="{1F45081D-E6A8-4100-AF44-382BC89E41DE}" dt="2022-06-29T12:22:15.968" v="337" actId="20577"/>
        <pc:sldMkLst>
          <pc:docMk/>
          <pc:sldMk cId="2685570529" sldId="336"/>
        </pc:sldMkLst>
        <pc:spChg chg="del">
          <ac:chgData name="Bruciaferri, Diego" userId="fb15263d-0062-49be-8af0-0ba6b1e1c76c" providerId="ADAL" clId="{1F45081D-E6A8-4100-AF44-382BC89E41DE}" dt="2022-06-29T12:22:09.404" v="329" actId="478"/>
          <ac:spMkLst>
            <pc:docMk/>
            <pc:sldMk cId="2685570529" sldId="336"/>
            <ac:spMk id="20" creationId="{A0E139B2-E395-4505-98F0-FABDE8B4B221}"/>
          </ac:spMkLst>
        </pc:spChg>
        <pc:spChg chg="add mod">
          <ac:chgData name="Bruciaferri, Diego" userId="fb15263d-0062-49be-8af0-0ba6b1e1c76c" providerId="ADAL" clId="{1F45081D-E6A8-4100-AF44-382BC89E41DE}" dt="2022-06-29T12:22:15.968" v="337" actId="20577"/>
          <ac:spMkLst>
            <pc:docMk/>
            <pc:sldMk cId="2685570529" sldId="336"/>
            <ac:spMk id="29" creationId="{0C23156D-579D-4C3A-B64F-6B2DA36B6CD1}"/>
          </ac:spMkLst>
        </pc:spChg>
      </pc:sldChg>
      <pc:sldChg chg="addSp delSp modSp mod">
        <pc:chgData name="Bruciaferri, Diego" userId="fb15263d-0062-49be-8af0-0ba6b1e1c76c" providerId="ADAL" clId="{1F45081D-E6A8-4100-AF44-382BC89E41DE}" dt="2022-06-29T12:22:31.599" v="339"/>
        <pc:sldMkLst>
          <pc:docMk/>
          <pc:sldMk cId="3055307640" sldId="337"/>
        </pc:sldMkLst>
        <pc:spChg chg="del">
          <ac:chgData name="Bruciaferri, Diego" userId="fb15263d-0062-49be-8af0-0ba6b1e1c76c" providerId="ADAL" clId="{1F45081D-E6A8-4100-AF44-382BC89E41DE}" dt="2022-06-29T12:22:31.056" v="338" actId="478"/>
          <ac:spMkLst>
            <pc:docMk/>
            <pc:sldMk cId="3055307640" sldId="337"/>
            <ac:spMk id="20" creationId="{A0E139B2-E395-4505-98F0-FABDE8B4B221}"/>
          </ac:spMkLst>
        </pc:spChg>
        <pc:spChg chg="add mod">
          <ac:chgData name="Bruciaferri, Diego" userId="fb15263d-0062-49be-8af0-0ba6b1e1c76c" providerId="ADAL" clId="{1F45081D-E6A8-4100-AF44-382BC89E41DE}" dt="2022-06-29T12:22:31.599" v="339"/>
          <ac:spMkLst>
            <pc:docMk/>
            <pc:sldMk cId="3055307640" sldId="337"/>
            <ac:spMk id="31" creationId="{4F236FF8-3222-427A-9F54-F83701EAF78B}"/>
          </ac:spMkLst>
        </pc:spChg>
      </pc:sldChg>
      <pc:sldChg chg="addSp delSp modSp mod">
        <pc:chgData name="Bruciaferri, Diego" userId="fb15263d-0062-49be-8af0-0ba6b1e1c76c" providerId="ADAL" clId="{1F45081D-E6A8-4100-AF44-382BC89E41DE}" dt="2022-06-29T12:22:37.961" v="341"/>
        <pc:sldMkLst>
          <pc:docMk/>
          <pc:sldMk cId="2461738132" sldId="340"/>
        </pc:sldMkLst>
        <pc:spChg chg="add mod">
          <ac:chgData name="Bruciaferri, Diego" userId="fb15263d-0062-49be-8af0-0ba6b1e1c76c" providerId="ADAL" clId="{1F45081D-E6A8-4100-AF44-382BC89E41DE}" dt="2022-06-29T12:22:37.961" v="341"/>
          <ac:spMkLst>
            <pc:docMk/>
            <pc:sldMk cId="2461738132" sldId="340"/>
            <ac:spMk id="16" creationId="{8C85CD0C-250F-47BA-A553-9E66CA031B81}"/>
          </ac:spMkLst>
        </pc:spChg>
        <pc:spChg chg="del">
          <ac:chgData name="Bruciaferri, Diego" userId="fb15263d-0062-49be-8af0-0ba6b1e1c76c" providerId="ADAL" clId="{1F45081D-E6A8-4100-AF44-382BC89E41DE}" dt="2022-06-29T12:22:37.483" v="340" actId="478"/>
          <ac:spMkLst>
            <pc:docMk/>
            <pc:sldMk cId="2461738132" sldId="340"/>
            <ac:spMk id="20" creationId="{A0E139B2-E395-4505-98F0-FABDE8B4B221}"/>
          </ac:spMkLst>
        </pc:spChg>
      </pc:sldChg>
      <pc:sldChg chg="addSp delSp modSp mod">
        <pc:chgData name="Bruciaferri, Diego" userId="fb15263d-0062-49be-8af0-0ba6b1e1c76c" providerId="ADAL" clId="{1F45081D-E6A8-4100-AF44-382BC89E41DE}" dt="2022-06-29T15:02:55.821" v="2540" actId="14100"/>
        <pc:sldMkLst>
          <pc:docMk/>
          <pc:sldMk cId="3164101780" sldId="343"/>
        </pc:sldMkLst>
        <pc:spChg chg="del">
          <ac:chgData name="Bruciaferri, Diego" userId="fb15263d-0062-49be-8af0-0ba6b1e1c76c" providerId="ADAL" clId="{1F45081D-E6A8-4100-AF44-382BC89E41DE}" dt="2022-06-29T09:24:46.229" v="117" actId="478"/>
          <ac:spMkLst>
            <pc:docMk/>
            <pc:sldMk cId="3164101780" sldId="343"/>
            <ac:spMk id="6" creationId="{87E677A8-27C3-42A6-864B-3032CF0A2844}"/>
          </ac:spMkLst>
        </pc:spChg>
        <pc:spChg chg="mod">
          <ac:chgData name="Bruciaferri, Diego" userId="fb15263d-0062-49be-8af0-0ba6b1e1c76c" providerId="ADAL" clId="{1F45081D-E6A8-4100-AF44-382BC89E41DE}" dt="2022-06-29T15:02:55.821" v="2540" actId="14100"/>
          <ac:spMkLst>
            <pc:docMk/>
            <pc:sldMk cId="3164101780" sldId="343"/>
            <ac:spMk id="24" creationId="{CF16D453-E92D-4350-92C1-F9D26E5E76B1}"/>
          </ac:spMkLst>
        </pc:spChg>
        <pc:picChg chg="add mod">
          <ac:chgData name="Bruciaferri, Diego" userId="fb15263d-0062-49be-8af0-0ba6b1e1c76c" providerId="ADAL" clId="{1F45081D-E6A8-4100-AF44-382BC89E41DE}" dt="2022-06-29T09:26:38.080" v="126" actId="1076"/>
          <ac:picMkLst>
            <pc:docMk/>
            <pc:sldMk cId="3164101780" sldId="343"/>
            <ac:picMk id="3" creationId="{EFA627E4-F964-4D7A-9098-EAB36016457B}"/>
          </ac:picMkLst>
        </pc:picChg>
      </pc:sldChg>
      <pc:sldChg chg="del">
        <pc:chgData name="Bruciaferri, Diego" userId="fb15263d-0062-49be-8af0-0ba6b1e1c76c" providerId="ADAL" clId="{1F45081D-E6A8-4100-AF44-382BC89E41DE}" dt="2022-06-29T12:51:50.010" v="492" actId="47"/>
        <pc:sldMkLst>
          <pc:docMk/>
          <pc:sldMk cId="169748865" sldId="351"/>
        </pc:sldMkLst>
      </pc:sldChg>
      <pc:sldChg chg="del">
        <pc:chgData name="Bruciaferri, Diego" userId="fb15263d-0062-49be-8af0-0ba6b1e1c76c" providerId="ADAL" clId="{1F45081D-E6A8-4100-AF44-382BC89E41DE}" dt="2022-06-29T12:51:44.230" v="490" actId="47"/>
        <pc:sldMkLst>
          <pc:docMk/>
          <pc:sldMk cId="2852378994" sldId="354"/>
        </pc:sldMkLst>
      </pc:sldChg>
      <pc:sldChg chg="del mod modShow">
        <pc:chgData name="Bruciaferri, Diego" userId="fb15263d-0062-49be-8af0-0ba6b1e1c76c" providerId="ADAL" clId="{1F45081D-E6A8-4100-AF44-382BC89E41DE}" dt="2022-06-29T14:09:03.301" v="919" actId="47"/>
        <pc:sldMkLst>
          <pc:docMk/>
          <pc:sldMk cId="2228200663" sldId="359"/>
        </pc:sldMkLst>
      </pc:sldChg>
      <pc:sldChg chg="addSp delSp modSp mod">
        <pc:chgData name="Bruciaferri, Diego" userId="fb15263d-0062-49be-8af0-0ba6b1e1c76c" providerId="ADAL" clId="{1F45081D-E6A8-4100-AF44-382BC89E41DE}" dt="2022-06-29T12:22:47.264" v="343"/>
        <pc:sldMkLst>
          <pc:docMk/>
          <pc:sldMk cId="433494993" sldId="360"/>
        </pc:sldMkLst>
        <pc:spChg chg="del">
          <ac:chgData name="Bruciaferri, Diego" userId="fb15263d-0062-49be-8af0-0ba6b1e1c76c" providerId="ADAL" clId="{1F45081D-E6A8-4100-AF44-382BC89E41DE}" dt="2022-06-29T12:22:46.774" v="342" actId="478"/>
          <ac:spMkLst>
            <pc:docMk/>
            <pc:sldMk cId="433494993" sldId="360"/>
            <ac:spMk id="20" creationId="{A0E139B2-E395-4505-98F0-FABDE8B4B221}"/>
          </ac:spMkLst>
        </pc:spChg>
        <pc:spChg chg="add mod">
          <ac:chgData name="Bruciaferri, Diego" userId="fb15263d-0062-49be-8af0-0ba6b1e1c76c" providerId="ADAL" clId="{1F45081D-E6A8-4100-AF44-382BC89E41DE}" dt="2022-06-29T12:22:47.264" v="343"/>
          <ac:spMkLst>
            <pc:docMk/>
            <pc:sldMk cId="433494993" sldId="360"/>
            <ac:spMk id="21" creationId="{DE0B12A3-DD56-4C61-AA73-4250EBAC25D7}"/>
          </ac:spMkLst>
        </pc:spChg>
      </pc:sldChg>
      <pc:sldChg chg="del">
        <pc:chgData name="Bruciaferri, Diego" userId="fb15263d-0062-49be-8af0-0ba6b1e1c76c" providerId="ADAL" clId="{1F45081D-E6A8-4100-AF44-382BC89E41DE}" dt="2022-06-29T12:51:41.764" v="488" actId="47"/>
        <pc:sldMkLst>
          <pc:docMk/>
          <pc:sldMk cId="780926177" sldId="361"/>
        </pc:sldMkLst>
      </pc:sldChg>
      <pc:sldChg chg="del">
        <pc:chgData name="Bruciaferri, Diego" userId="fb15263d-0062-49be-8af0-0ba6b1e1c76c" providerId="ADAL" clId="{1F45081D-E6A8-4100-AF44-382BC89E41DE}" dt="2022-06-29T12:51:39.133" v="486" actId="47"/>
        <pc:sldMkLst>
          <pc:docMk/>
          <pc:sldMk cId="2000384748" sldId="362"/>
        </pc:sldMkLst>
      </pc:sldChg>
      <pc:sldChg chg="del">
        <pc:chgData name="Bruciaferri, Diego" userId="fb15263d-0062-49be-8af0-0ba6b1e1c76c" providerId="ADAL" clId="{1F45081D-E6A8-4100-AF44-382BC89E41DE}" dt="2022-06-29T12:51:40.711" v="487" actId="47"/>
        <pc:sldMkLst>
          <pc:docMk/>
          <pc:sldMk cId="2222947734" sldId="363"/>
        </pc:sldMkLst>
      </pc:sldChg>
      <pc:sldChg chg="del">
        <pc:chgData name="Bruciaferri, Diego" userId="fb15263d-0062-49be-8af0-0ba6b1e1c76c" providerId="ADAL" clId="{1F45081D-E6A8-4100-AF44-382BC89E41DE}" dt="2022-06-29T12:51:42.875" v="489" actId="47"/>
        <pc:sldMkLst>
          <pc:docMk/>
          <pc:sldMk cId="1551638816" sldId="364"/>
        </pc:sldMkLst>
      </pc:sldChg>
      <pc:sldChg chg="del">
        <pc:chgData name="Bruciaferri, Diego" userId="fb15263d-0062-49be-8af0-0ba6b1e1c76c" providerId="ADAL" clId="{1F45081D-E6A8-4100-AF44-382BC89E41DE}" dt="2022-06-29T12:51:45.920" v="491" actId="47"/>
        <pc:sldMkLst>
          <pc:docMk/>
          <pc:sldMk cId="886296803" sldId="366"/>
        </pc:sldMkLst>
      </pc:sldChg>
      <pc:sldChg chg="addSp delSp modSp add mod ord">
        <pc:chgData name="Bruciaferri, Diego" userId="fb15263d-0062-49be-8af0-0ba6b1e1c76c" providerId="ADAL" clId="{1F45081D-E6A8-4100-AF44-382BC89E41DE}" dt="2022-06-29T15:03:04.692" v="2542"/>
        <pc:sldMkLst>
          <pc:docMk/>
          <pc:sldMk cId="3215429872" sldId="367"/>
        </pc:sldMkLst>
        <pc:spChg chg="add mod">
          <ac:chgData name="Bruciaferri, Diego" userId="fb15263d-0062-49be-8af0-0ba6b1e1c76c" providerId="ADAL" clId="{1F45081D-E6A8-4100-AF44-382BC89E41DE}" dt="2022-06-29T15:03:04.692" v="2542"/>
          <ac:spMkLst>
            <pc:docMk/>
            <pc:sldMk cId="3215429872" sldId="367"/>
            <ac:spMk id="12" creationId="{EEFDCBD8-4030-491F-9EDD-4DE6E98551C4}"/>
          </ac:spMkLst>
        </pc:spChg>
        <pc:spChg chg="del">
          <ac:chgData name="Bruciaferri, Diego" userId="fb15263d-0062-49be-8af0-0ba6b1e1c76c" providerId="ADAL" clId="{1F45081D-E6A8-4100-AF44-382BC89E41DE}" dt="2022-06-29T15:03:03.958" v="2541" actId="478"/>
          <ac:spMkLst>
            <pc:docMk/>
            <pc:sldMk cId="3215429872" sldId="367"/>
            <ac:spMk id="24" creationId="{CF16D453-E92D-4350-92C1-F9D26E5E76B1}"/>
          </ac:spMkLst>
        </pc:spChg>
        <pc:picChg chg="del">
          <ac:chgData name="Bruciaferri, Diego" userId="fb15263d-0062-49be-8af0-0ba6b1e1c76c" providerId="ADAL" clId="{1F45081D-E6A8-4100-AF44-382BC89E41DE}" dt="2022-06-29T09:32:02.620" v="227" actId="478"/>
          <ac:picMkLst>
            <pc:docMk/>
            <pc:sldMk cId="3215429872" sldId="367"/>
            <ac:picMk id="3" creationId="{EFA627E4-F964-4D7A-9098-EAB36016457B}"/>
          </ac:picMkLst>
        </pc:picChg>
        <pc:picChg chg="add mod">
          <ac:chgData name="Bruciaferri, Diego" userId="fb15263d-0062-49be-8af0-0ba6b1e1c76c" providerId="ADAL" clId="{1F45081D-E6A8-4100-AF44-382BC89E41DE}" dt="2022-06-29T14:05:56.811" v="906" actId="1035"/>
          <ac:picMkLst>
            <pc:docMk/>
            <pc:sldMk cId="3215429872" sldId="367"/>
            <ac:picMk id="4" creationId="{88F2266B-BE5E-4C51-9B35-3A5F9ABF7C78}"/>
          </ac:picMkLst>
        </pc:picChg>
        <pc:picChg chg="add mod">
          <ac:chgData name="Bruciaferri, Diego" userId="fb15263d-0062-49be-8af0-0ba6b1e1c76c" providerId="ADAL" clId="{1F45081D-E6A8-4100-AF44-382BC89E41DE}" dt="2022-06-29T14:06:01.238" v="907" actId="14100"/>
          <ac:picMkLst>
            <pc:docMk/>
            <pc:sldMk cId="3215429872" sldId="367"/>
            <ac:picMk id="9" creationId="{43F2FCA2-DCE1-4918-88FF-75B831F5F54F}"/>
          </ac:picMkLst>
        </pc:picChg>
      </pc:sldChg>
      <pc:sldChg chg="addSp delSp modSp add mod">
        <pc:chgData name="Bruciaferri, Diego" userId="fb15263d-0062-49be-8af0-0ba6b1e1c76c" providerId="ADAL" clId="{1F45081D-E6A8-4100-AF44-382BC89E41DE}" dt="2022-06-29T13:52:30.448" v="629" actId="1076"/>
        <pc:sldMkLst>
          <pc:docMk/>
          <pc:sldMk cId="3238690541" sldId="368"/>
        </pc:sldMkLst>
        <pc:spChg chg="add mod">
          <ac:chgData name="Bruciaferri, Diego" userId="fb15263d-0062-49be-8af0-0ba6b1e1c76c" providerId="ADAL" clId="{1F45081D-E6A8-4100-AF44-382BC89E41DE}" dt="2022-06-29T13:51:58.957" v="624" actId="255"/>
          <ac:spMkLst>
            <pc:docMk/>
            <pc:sldMk cId="3238690541" sldId="368"/>
            <ac:spMk id="9" creationId="{DB53B82A-B06F-4D8D-87D9-62020F5D6EB3}"/>
          </ac:spMkLst>
        </pc:spChg>
        <pc:spChg chg="add mod">
          <ac:chgData name="Bruciaferri, Diego" userId="fb15263d-0062-49be-8af0-0ba6b1e1c76c" providerId="ADAL" clId="{1F45081D-E6A8-4100-AF44-382BC89E41DE}" dt="2022-06-29T13:52:30.448" v="629" actId="1076"/>
          <ac:spMkLst>
            <pc:docMk/>
            <pc:sldMk cId="3238690541" sldId="368"/>
            <ac:spMk id="12" creationId="{0626F2EB-F4CA-4F7D-95F9-3F797668D24C}"/>
          </ac:spMkLst>
        </pc:spChg>
        <pc:spChg chg="mod">
          <ac:chgData name="Bruciaferri, Diego" userId="fb15263d-0062-49be-8af0-0ba6b1e1c76c" providerId="ADAL" clId="{1F45081D-E6A8-4100-AF44-382BC89E41DE}" dt="2022-06-29T12:47:43.530" v="425" actId="20577"/>
          <ac:spMkLst>
            <pc:docMk/>
            <pc:sldMk cId="3238690541" sldId="368"/>
            <ac:spMk id="24" creationId="{CF16D453-E92D-4350-92C1-F9D26E5E76B1}"/>
          </ac:spMkLst>
        </pc:spChg>
        <pc:picChg chg="del">
          <ac:chgData name="Bruciaferri, Diego" userId="fb15263d-0062-49be-8af0-0ba6b1e1c76c" providerId="ADAL" clId="{1F45081D-E6A8-4100-AF44-382BC89E41DE}" dt="2022-06-29T12:23:28.840" v="371" actId="478"/>
          <ac:picMkLst>
            <pc:docMk/>
            <pc:sldMk cId="3238690541" sldId="368"/>
            <ac:picMk id="4" creationId="{88F2266B-BE5E-4C51-9B35-3A5F9ABF7C78}"/>
          </ac:picMkLst>
        </pc:picChg>
      </pc:sldChg>
      <pc:sldChg chg="addSp delSp modSp add mod">
        <pc:chgData name="Bruciaferri, Diego" userId="fb15263d-0062-49be-8af0-0ba6b1e1c76c" providerId="ADAL" clId="{1F45081D-E6A8-4100-AF44-382BC89E41DE}" dt="2022-06-29T14:03:22.470" v="771" actId="208"/>
        <pc:sldMkLst>
          <pc:docMk/>
          <pc:sldMk cId="264473278" sldId="369"/>
        </pc:sldMkLst>
        <pc:spChg chg="add mod">
          <ac:chgData name="Bruciaferri, Diego" userId="fb15263d-0062-49be-8af0-0ba6b1e1c76c" providerId="ADAL" clId="{1F45081D-E6A8-4100-AF44-382BC89E41DE}" dt="2022-06-29T14:03:22.470" v="771" actId="208"/>
          <ac:spMkLst>
            <pc:docMk/>
            <pc:sldMk cId="264473278" sldId="369"/>
            <ac:spMk id="3" creationId="{44FB3459-A220-451B-883D-650F12C92988}"/>
          </ac:spMkLst>
        </pc:spChg>
        <pc:spChg chg="del">
          <ac:chgData name="Bruciaferri, Diego" userId="fb15263d-0062-49be-8af0-0ba6b1e1c76c" providerId="ADAL" clId="{1F45081D-E6A8-4100-AF44-382BC89E41DE}" dt="2022-06-29T12:48:38.318" v="427" actId="478"/>
          <ac:spMkLst>
            <pc:docMk/>
            <pc:sldMk cId="264473278" sldId="369"/>
            <ac:spMk id="9" creationId="{DB53B82A-B06F-4D8D-87D9-62020F5D6EB3}"/>
          </ac:spMkLst>
        </pc:spChg>
        <pc:spChg chg="del">
          <ac:chgData name="Bruciaferri, Diego" userId="fb15263d-0062-49be-8af0-0ba6b1e1c76c" providerId="ADAL" clId="{1F45081D-E6A8-4100-AF44-382BC89E41DE}" dt="2022-06-29T12:48:41.877" v="428" actId="478"/>
          <ac:spMkLst>
            <pc:docMk/>
            <pc:sldMk cId="264473278" sldId="369"/>
            <ac:spMk id="12" creationId="{0626F2EB-F4CA-4F7D-95F9-3F797668D24C}"/>
          </ac:spMkLst>
        </pc:spChg>
        <pc:spChg chg="add mod">
          <ac:chgData name="Bruciaferri, Diego" userId="fb15263d-0062-49be-8af0-0ba6b1e1c76c" providerId="ADAL" clId="{1F45081D-E6A8-4100-AF44-382BC89E41DE}" dt="2022-06-29T13:53:24.229" v="703" actId="14100"/>
          <ac:spMkLst>
            <pc:docMk/>
            <pc:sldMk cId="264473278" sldId="369"/>
            <ac:spMk id="14" creationId="{9A913B85-05CE-4C94-AF5F-981DB0C2DF36}"/>
          </ac:spMkLst>
        </pc:spChg>
        <pc:spChg chg="add del mod">
          <ac:chgData name="Bruciaferri, Diego" userId="fb15263d-0062-49be-8af0-0ba6b1e1c76c" providerId="ADAL" clId="{1F45081D-E6A8-4100-AF44-382BC89E41DE}" dt="2022-06-29T12:49:08.670" v="465" actId="478"/>
          <ac:spMkLst>
            <pc:docMk/>
            <pc:sldMk cId="264473278" sldId="369"/>
            <ac:spMk id="16" creationId="{EC8718DF-9308-4191-A468-E4495CE88AC5}"/>
          </ac:spMkLst>
        </pc:spChg>
        <pc:spChg chg="add del mod">
          <ac:chgData name="Bruciaferri, Diego" userId="fb15263d-0062-49be-8af0-0ba6b1e1c76c" providerId="ADAL" clId="{1F45081D-E6A8-4100-AF44-382BC89E41DE}" dt="2022-06-29T13:53:42.200" v="707" actId="478"/>
          <ac:spMkLst>
            <pc:docMk/>
            <pc:sldMk cId="264473278" sldId="369"/>
            <ac:spMk id="19" creationId="{7DA39ADE-4664-457A-9BCD-B9384915E5AE}"/>
          </ac:spMkLst>
        </pc:spChg>
        <pc:spChg chg="add del mod">
          <ac:chgData name="Bruciaferri, Diego" userId="fb15263d-0062-49be-8af0-0ba6b1e1c76c" providerId="ADAL" clId="{1F45081D-E6A8-4100-AF44-382BC89E41DE}" dt="2022-06-29T13:56:18.264" v="715" actId="478"/>
          <ac:spMkLst>
            <pc:docMk/>
            <pc:sldMk cId="264473278" sldId="369"/>
            <ac:spMk id="22" creationId="{8F7A0225-DB2A-4050-AEE4-F8B761F5E88F}"/>
          </ac:spMkLst>
        </pc:spChg>
        <pc:spChg chg="mod">
          <ac:chgData name="Bruciaferri, Diego" userId="fb15263d-0062-49be-8af0-0ba6b1e1c76c" providerId="ADAL" clId="{1F45081D-E6A8-4100-AF44-382BC89E41DE}" dt="2022-06-29T12:50:01.387" v="482" actId="20577"/>
          <ac:spMkLst>
            <pc:docMk/>
            <pc:sldMk cId="264473278" sldId="369"/>
            <ac:spMk id="24" creationId="{CF16D453-E92D-4350-92C1-F9D26E5E76B1}"/>
          </ac:spMkLst>
        </pc:spChg>
        <pc:spChg chg="add mod">
          <ac:chgData name="Bruciaferri, Diego" userId="fb15263d-0062-49be-8af0-0ba6b1e1c76c" providerId="ADAL" clId="{1F45081D-E6A8-4100-AF44-382BC89E41DE}" dt="2022-06-29T13:57:24.259" v="724" actId="164"/>
          <ac:spMkLst>
            <pc:docMk/>
            <pc:sldMk cId="264473278" sldId="369"/>
            <ac:spMk id="26" creationId="{5EAB1A88-6B81-4A2E-BF10-3393981EB92C}"/>
          </ac:spMkLst>
        </pc:spChg>
        <pc:grpChg chg="add del mod">
          <ac:chgData name="Bruciaferri, Diego" userId="fb15263d-0062-49be-8af0-0ba6b1e1c76c" providerId="ADAL" clId="{1F45081D-E6A8-4100-AF44-382BC89E41DE}" dt="2022-06-29T14:01:32.721" v="756" actId="478"/>
          <ac:grpSpMkLst>
            <pc:docMk/>
            <pc:sldMk cId="264473278" sldId="369"/>
            <ac:grpSpMk id="2" creationId="{EFA25E87-6748-45EA-A13A-93DED51D46B9}"/>
          </ac:grpSpMkLst>
        </pc:grpChg>
        <pc:picChg chg="add mod modCrop">
          <ac:chgData name="Bruciaferri, Diego" userId="fb15263d-0062-49be-8af0-0ba6b1e1c76c" providerId="ADAL" clId="{1F45081D-E6A8-4100-AF44-382BC89E41DE}" dt="2022-06-29T14:00:27.961" v="746" actId="1076"/>
          <ac:picMkLst>
            <pc:docMk/>
            <pc:sldMk cId="264473278" sldId="369"/>
            <ac:picMk id="18" creationId="{56146904-F9AE-4276-926A-E14B5192F6B6}"/>
          </ac:picMkLst>
        </pc:picChg>
        <pc:picChg chg="add del mod">
          <ac:chgData name="Bruciaferri, Diego" userId="fb15263d-0062-49be-8af0-0ba6b1e1c76c" providerId="ADAL" clId="{1F45081D-E6A8-4100-AF44-382BC89E41DE}" dt="2022-06-29T13:53:45.026" v="708" actId="478"/>
          <ac:picMkLst>
            <pc:docMk/>
            <pc:sldMk cId="264473278" sldId="369"/>
            <ac:picMk id="20" creationId="{9EEC7A11-62AA-4DEA-80E0-CCFA9CB0C3CA}"/>
          </ac:picMkLst>
        </pc:picChg>
        <pc:picChg chg="add mod">
          <ac:chgData name="Bruciaferri, Diego" userId="fb15263d-0062-49be-8af0-0ba6b1e1c76c" providerId="ADAL" clId="{1F45081D-E6A8-4100-AF44-382BC89E41DE}" dt="2022-06-29T14:00:38.669" v="747" actId="1076"/>
          <ac:picMkLst>
            <pc:docMk/>
            <pc:sldMk cId="264473278" sldId="369"/>
            <ac:picMk id="21" creationId="{13996A7F-697A-4ABC-A384-41A001CD4A1F}"/>
          </ac:picMkLst>
        </pc:picChg>
        <pc:picChg chg="add mod">
          <ac:chgData name="Bruciaferri, Diego" userId="fb15263d-0062-49be-8af0-0ba6b1e1c76c" providerId="ADAL" clId="{1F45081D-E6A8-4100-AF44-382BC89E41DE}" dt="2022-06-29T13:57:24.259" v="724" actId="164"/>
          <ac:picMkLst>
            <pc:docMk/>
            <pc:sldMk cId="264473278" sldId="369"/>
            <ac:picMk id="25" creationId="{3698A837-F302-4EDF-B2AA-CCA34806C749}"/>
          </ac:picMkLst>
        </pc:picChg>
        <pc:picChg chg="add del mod">
          <ac:chgData name="Bruciaferri, Diego" userId="fb15263d-0062-49be-8af0-0ba6b1e1c76c" providerId="ADAL" clId="{1F45081D-E6A8-4100-AF44-382BC89E41DE}" dt="2022-06-29T13:57:10.200" v="721" actId="478"/>
          <ac:picMkLst>
            <pc:docMk/>
            <pc:sldMk cId="264473278" sldId="369"/>
            <ac:picMk id="29" creationId="{60488617-28A9-4572-9D0A-C91204372F46}"/>
          </ac:picMkLst>
        </pc:picChg>
        <pc:picChg chg="add del mod">
          <ac:chgData name="Bruciaferri, Diego" userId="fb15263d-0062-49be-8af0-0ba6b1e1c76c" providerId="ADAL" clId="{1F45081D-E6A8-4100-AF44-382BC89E41DE}" dt="2022-06-29T13:57:12.098" v="722" actId="478"/>
          <ac:picMkLst>
            <pc:docMk/>
            <pc:sldMk cId="264473278" sldId="369"/>
            <ac:picMk id="30" creationId="{8B9B176D-8FCF-4333-B31D-855D74D93652}"/>
          </ac:picMkLst>
        </pc:picChg>
        <pc:picChg chg="add del mod">
          <ac:chgData name="Bruciaferri, Diego" userId="fb15263d-0062-49be-8af0-0ba6b1e1c76c" providerId="ADAL" clId="{1F45081D-E6A8-4100-AF44-382BC89E41DE}" dt="2022-06-29T13:57:13.681" v="723" actId="478"/>
          <ac:picMkLst>
            <pc:docMk/>
            <pc:sldMk cId="264473278" sldId="369"/>
            <ac:picMk id="31" creationId="{6EDF0146-656E-4720-8104-68CF9DD10945}"/>
          </ac:picMkLst>
        </pc:picChg>
        <pc:picChg chg="add del mod">
          <ac:chgData name="Bruciaferri, Diego" userId="fb15263d-0062-49be-8af0-0ba6b1e1c76c" providerId="ADAL" clId="{1F45081D-E6A8-4100-AF44-382BC89E41DE}" dt="2022-06-29T14:01:34.802" v="757" actId="478"/>
          <ac:picMkLst>
            <pc:docMk/>
            <pc:sldMk cId="264473278" sldId="369"/>
            <ac:picMk id="32" creationId="{EB3D0F02-84AD-42BF-8C13-B41C5DA63522}"/>
          </ac:picMkLst>
        </pc:picChg>
        <pc:picChg chg="add del mod">
          <ac:chgData name="Bruciaferri, Diego" userId="fb15263d-0062-49be-8af0-0ba6b1e1c76c" providerId="ADAL" clId="{1F45081D-E6A8-4100-AF44-382BC89E41DE}" dt="2022-06-29T14:01:36.538" v="758" actId="478"/>
          <ac:picMkLst>
            <pc:docMk/>
            <pc:sldMk cId="264473278" sldId="369"/>
            <ac:picMk id="33" creationId="{613526CF-33B0-4005-B568-96A4243FFA29}"/>
          </ac:picMkLst>
        </pc:picChg>
        <pc:cxnChg chg="add mod">
          <ac:chgData name="Bruciaferri, Diego" userId="fb15263d-0062-49be-8af0-0ba6b1e1c76c" providerId="ADAL" clId="{1F45081D-E6A8-4100-AF44-382BC89E41DE}" dt="2022-06-29T14:02:47.840" v="770" actId="1582"/>
          <ac:cxnSpMkLst>
            <pc:docMk/>
            <pc:sldMk cId="264473278" sldId="369"/>
            <ac:cxnSpMk id="5" creationId="{04F128AB-1A89-4BF2-B13C-BC707849C028}"/>
          </ac:cxnSpMkLst>
        </pc:cxnChg>
        <pc:cxnChg chg="add del mod">
          <ac:chgData name="Bruciaferri, Diego" userId="fb15263d-0062-49be-8af0-0ba6b1e1c76c" providerId="ADAL" clId="{1F45081D-E6A8-4100-AF44-382BC89E41DE}" dt="2022-06-29T12:48:46.916" v="430" actId="478"/>
          <ac:cxnSpMkLst>
            <pc:docMk/>
            <pc:sldMk cId="264473278" sldId="369"/>
            <ac:cxnSpMk id="17" creationId="{F9383544-96B4-4ABD-A29A-05AFE67E9793}"/>
          </ac:cxnSpMkLst>
        </pc:cxnChg>
        <pc:cxnChg chg="add del mod">
          <ac:chgData name="Bruciaferri, Diego" userId="fb15263d-0062-49be-8af0-0ba6b1e1c76c" providerId="ADAL" clId="{1F45081D-E6A8-4100-AF44-382BC89E41DE}" dt="2022-06-29T13:56:23.177" v="716" actId="478"/>
          <ac:cxnSpMkLst>
            <pc:docMk/>
            <pc:sldMk cId="264473278" sldId="369"/>
            <ac:cxnSpMk id="23" creationId="{F3CF81A5-1E28-427D-926B-A5AD55D5B2CB}"/>
          </ac:cxnSpMkLst>
        </pc:cxnChg>
        <pc:cxnChg chg="add del mod">
          <ac:chgData name="Bruciaferri, Diego" userId="fb15263d-0062-49be-8af0-0ba6b1e1c76c" providerId="ADAL" clId="{1F45081D-E6A8-4100-AF44-382BC89E41DE}" dt="2022-06-29T13:57:03.793" v="719" actId="478"/>
          <ac:cxnSpMkLst>
            <pc:docMk/>
            <pc:sldMk cId="264473278" sldId="369"/>
            <ac:cxnSpMk id="27" creationId="{C5C22149-4ADE-41E0-9426-81DA5662D259}"/>
          </ac:cxnSpMkLst>
        </pc:cxnChg>
        <pc:cxnChg chg="add del mod">
          <ac:chgData name="Bruciaferri, Diego" userId="fb15263d-0062-49be-8af0-0ba6b1e1c76c" providerId="ADAL" clId="{1F45081D-E6A8-4100-AF44-382BC89E41DE}" dt="2022-06-29T13:57:07.633" v="720" actId="478"/>
          <ac:cxnSpMkLst>
            <pc:docMk/>
            <pc:sldMk cId="264473278" sldId="369"/>
            <ac:cxnSpMk id="28" creationId="{EAE60713-8CFC-4C38-AE86-1C1A9D919A69}"/>
          </ac:cxnSpMkLst>
        </pc:cxnChg>
      </pc:sldChg>
      <pc:sldChg chg="addSp delSp modSp add mod">
        <pc:chgData name="Bruciaferri, Diego" userId="fb15263d-0062-49be-8af0-0ba6b1e1c76c" providerId="ADAL" clId="{1F45081D-E6A8-4100-AF44-382BC89E41DE}" dt="2022-06-29T14:34:05.284" v="1360" actId="1076"/>
        <pc:sldMkLst>
          <pc:docMk/>
          <pc:sldMk cId="342553251" sldId="370"/>
        </pc:sldMkLst>
        <pc:spChg chg="add mod">
          <ac:chgData name="Bruciaferri, Diego" userId="fb15263d-0062-49be-8af0-0ba6b1e1c76c" providerId="ADAL" clId="{1F45081D-E6A8-4100-AF44-382BC89E41DE}" dt="2022-06-29T14:32:12.910" v="1323" actId="1582"/>
          <ac:spMkLst>
            <pc:docMk/>
            <pc:sldMk cId="342553251" sldId="370"/>
            <ac:spMk id="3" creationId="{63DE8520-77D5-487D-8A0D-F912598151C9}"/>
          </ac:spMkLst>
        </pc:spChg>
        <pc:spChg chg="del">
          <ac:chgData name="Bruciaferri, Diego" userId="fb15263d-0062-49be-8af0-0ba6b1e1c76c" providerId="ADAL" clId="{1F45081D-E6A8-4100-AF44-382BC89E41DE}" dt="2022-06-29T14:06:12.757" v="908" actId="478"/>
          <ac:spMkLst>
            <pc:docMk/>
            <pc:sldMk cId="342553251" sldId="370"/>
            <ac:spMk id="14" creationId="{9A913B85-05CE-4C94-AF5F-981DB0C2DF36}"/>
          </ac:spMkLst>
        </pc:spChg>
        <pc:spChg chg="add del mod">
          <ac:chgData name="Bruciaferri, Diego" userId="fb15263d-0062-49be-8af0-0ba6b1e1c76c" providerId="ADAL" clId="{1F45081D-E6A8-4100-AF44-382BC89E41DE}" dt="2022-06-29T14:24:56.439" v="963" actId="478"/>
          <ac:spMkLst>
            <pc:docMk/>
            <pc:sldMk cId="342553251" sldId="370"/>
            <ac:spMk id="16" creationId="{4097A462-F93D-4888-B720-D71AB3C200EB}"/>
          </ac:spMkLst>
        </pc:spChg>
        <pc:spChg chg="add mod">
          <ac:chgData name="Bruciaferri, Diego" userId="fb15263d-0062-49be-8af0-0ba6b1e1c76c" providerId="ADAL" clId="{1F45081D-E6A8-4100-AF44-382BC89E41DE}" dt="2022-06-29T14:24:04.913" v="955"/>
          <ac:spMkLst>
            <pc:docMk/>
            <pc:sldMk cId="342553251" sldId="370"/>
            <ac:spMk id="17" creationId="{6733ACE7-EAB6-4B91-A577-0963520E9073}"/>
          </ac:spMkLst>
        </pc:spChg>
        <pc:spChg chg="del">
          <ac:chgData name="Bruciaferri, Diego" userId="fb15263d-0062-49be-8af0-0ba6b1e1c76c" providerId="ADAL" clId="{1F45081D-E6A8-4100-AF44-382BC89E41DE}" dt="2022-06-29T14:06:25.296" v="918" actId="478"/>
          <ac:spMkLst>
            <pc:docMk/>
            <pc:sldMk cId="342553251" sldId="370"/>
            <ac:spMk id="19" creationId="{7DA39ADE-4664-457A-9BCD-B9384915E5AE}"/>
          </ac:spMkLst>
        </pc:spChg>
        <pc:spChg chg="add del mod">
          <ac:chgData name="Bruciaferri, Diego" userId="fb15263d-0062-49be-8af0-0ba6b1e1c76c" providerId="ADAL" clId="{1F45081D-E6A8-4100-AF44-382BC89E41DE}" dt="2022-06-29T14:28:55.060" v="1283" actId="478"/>
          <ac:spMkLst>
            <pc:docMk/>
            <pc:sldMk cId="342553251" sldId="370"/>
            <ac:spMk id="21" creationId="{E56F2F9F-B570-4473-B29D-E3C876AA55E3}"/>
          </ac:spMkLst>
        </pc:spChg>
        <pc:spChg chg="add del mod">
          <ac:chgData name="Bruciaferri, Diego" userId="fb15263d-0062-49be-8af0-0ba6b1e1c76c" providerId="ADAL" clId="{1F45081D-E6A8-4100-AF44-382BC89E41DE}" dt="2022-06-29T14:29:00.407" v="1285" actId="478"/>
          <ac:spMkLst>
            <pc:docMk/>
            <pc:sldMk cId="342553251" sldId="370"/>
            <ac:spMk id="22" creationId="{A04C8CBD-95A0-4D26-838B-AC10F0B02631}"/>
          </ac:spMkLst>
        </pc:spChg>
        <pc:spChg chg="add mod">
          <ac:chgData name="Bruciaferri, Diego" userId="fb15263d-0062-49be-8af0-0ba6b1e1c76c" providerId="ADAL" clId="{1F45081D-E6A8-4100-AF44-382BC89E41DE}" dt="2022-06-29T14:29:22.757" v="1308" actId="20577"/>
          <ac:spMkLst>
            <pc:docMk/>
            <pc:sldMk cId="342553251" sldId="370"/>
            <ac:spMk id="23" creationId="{2860B6A7-5A41-4233-A145-CB695DD6F546}"/>
          </ac:spMkLst>
        </pc:spChg>
        <pc:spChg chg="mod">
          <ac:chgData name="Bruciaferri, Diego" userId="fb15263d-0062-49be-8af0-0ba6b1e1c76c" providerId="ADAL" clId="{1F45081D-E6A8-4100-AF44-382BC89E41DE}" dt="2022-06-29T14:17:32.735" v="953" actId="14100"/>
          <ac:spMkLst>
            <pc:docMk/>
            <pc:sldMk cId="342553251" sldId="370"/>
            <ac:spMk id="24" creationId="{CF16D453-E92D-4350-92C1-F9D26E5E76B1}"/>
          </ac:spMkLst>
        </pc:spChg>
        <pc:spChg chg="add del mod">
          <ac:chgData name="Bruciaferri, Diego" userId="fb15263d-0062-49be-8af0-0ba6b1e1c76c" providerId="ADAL" clId="{1F45081D-E6A8-4100-AF44-382BC89E41DE}" dt="2022-06-29T14:29:01.883" v="1286" actId="478"/>
          <ac:spMkLst>
            <pc:docMk/>
            <pc:sldMk cId="342553251" sldId="370"/>
            <ac:spMk id="25" creationId="{44D940B4-EFD2-44D1-ABA3-C28B2D16C88A}"/>
          </ac:spMkLst>
        </pc:spChg>
        <pc:spChg chg="add del mod">
          <ac:chgData name="Bruciaferri, Diego" userId="fb15263d-0062-49be-8af0-0ba6b1e1c76c" providerId="ADAL" clId="{1F45081D-E6A8-4100-AF44-382BC89E41DE}" dt="2022-06-29T14:29:02.737" v="1287" actId="478"/>
          <ac:spMkLst>
            <pc:docMk/>
            <pc:sldMk cId="342553251" sldId="370"/>
            <ac:spMk id="26" creationId="{B87828E1-94FE-4143-A9B9-6D5B613D6B11}"/>
          </ac:spMkLst>
        </pc:spChg>
        <pc:spChg chg="add mod">
          <ac:chgData name="Bruciaferri, Diego" userId="fb15263d-0062-49be-8af0-0ba6b1e1c76c" providerId="ADAL" clId="{1F45081D-E6A8-4100-AF44-382BC89E41DE}" dt="2022-06-29T14:30:55.122" v="1314" actId="1076"/>
          <ac:spMkLst>
            <pc:docMk/>
            <pc:sldMk cId="342553251" sldId="370"/>
            <ac:spMk id="27" creationId="{4145348B-3291-4972-BD8D-BF762EC8B87A}"/>
          </ac:spMkLst>
        </pc:spChg>
        <pc:spChg chg="add mod">
          <ac:chgData name="Bruciaferri, Diego" userId="fb15263d-0062-49be-8af0-0ba6b1e1c76c" providerId="ADAL" clId="{1F45081D-E6A8-4100-AF44-382BC89E41DE}" dt="2022-06-29T14:30:55.122" v="1314" actId="1076"/>
          <ac:spMkLst>
            <pc:docMk/>
            <pc:sldMk cId="342553251" sldId="370"/>
            <ac:spMk id="37" creationId="{2C153A9A-8128-48F0-A4F0-1376AA3E2579}"/>
          </ac:spMkLst>
        </pc:spChg>
        <pc:spChg chg="add mod">
          <ac:chgData name="Bruciaferri, Diego" userId="fb15263d-0062-49be-8af0-0ba6b1e1c76c" providerId="ADAL" clId="{1F45081D-E6A8-4100-AF44-382BC89E41DE}" dt="2022-06-29T14:30:55.122" v="1314" actId="1076"/>
          <ac:spMkLst>
            <pc:docMk/>
            <pc:sldMk cId="342553251" sldId="370"/>
            <ac:spMk id="38" creationId="{F9D0310F-8B08-40B7-869B-8662B85BAD7F}"/>
          </ac:spMkLst>
        </pc:spChg>
        <pc:spChg chg="add mod">
          <ac:chgData name="Bruciaferri, Diego" userId="fb15263d-0062-49be-8af0-0ba6b1e1c76c" providerId="ADAL" clId="{1F45081D-E6A8-4100-AF44-382BC89E41DE}" dt="2022-06-29T14:30:55.122" v="1314" actId="1076"/>
          <ac:spMkLst>
            <pc:docMk/>
            <pc:sldMk cId="342553251" sldId="370"/>
            <ac:spMk id="39" creationId="{1C389ED6-2026-4ECB-8318-F8FA22B1E37D}"/>
          </ac:spMkLst>
        </pc:spChg>
        <pc:spChg chg="add mod">
          <ac:chgData name="Bruciaferri, Diego" userId="fb15263d-0062-49be-8af0-0ba6b1e1c76c" providerId="ADAL" clId="{1F45081D-E6A8-4100-AF44-382BC89E41DE}" dt="2022-06-29T14:30:55.122" v="1314" actId="1076"/>
          <ac:spMkLst>
            <pc:docMk/>
            <pc:sldMk cId="342553251" sldId="370"/>
            <ac:spMk id="40" creationId="{AC47DBCA-BA0F-47EC-9F42-22AECB99B946}"/>
          </ac:spMkLst>
        </pc:spChg>
        <pc:spChg chg="add mod">
          <ac:chgData name="Bruciaferri, Diego" userId="fb15263d-0062-49be-8af0-0ba6b1e1c76c" providerId="ADAL" clId="{1F45081D-E6A8-4100-AF44-382BC89E41DE}" dt="2022-06-29T14:30:55.122" v="1314" actId="1076"/>
          <ac:spMkLst>
            <pc:docMk/>
            <pc:sldMk cId="342553251" sldId="370"/>
            <ac:spMk id="41" creationId="{B2180042-F0C8-486A-AA9E-C0B861D9F223}"/>
          </ac:spMkLst>
        </pc:spChg>
        <pc:spChg chg="add mod">
          <ac:chgData name="Bruciaferri, Diego" userId="fb15263d-0062-49be-8af0-0ba6b1e1c76c" providerId="ADAL" clId="{1F45081D-E6A8-4100-AF44-382BC89E41DE}" dt="2022-06-29T14:30:55.122" v="1314" actId="1076"/>
          <ac:spMkLst>
            <pc:docMk/>
            <pc:sldMk cId="342553251" sldId="370"/>
            <ac:spMk id="42" creationId="{B69C4480-8677-4CB5-83BA-2BB8D5A88FCC}"/>
          </ac:spMkLst>
        </pc:spChg>
        <pc:spChg chg="add mod">
          <ac:chgData name="Bruciaferri, Diego" userId="fb15263d-0062-49be-8af0-0ba6b1e1c76c" providerId="ADAL" clId="{1F45081D-E6A8-4100-AF44-382BC89E41DE}" dt="2022-06-29T14:30:55.122" v="1314" actId="1076"/>
          <ac:spMkLst>
            <pc:docMk/>
            <pc:sldMk cId="342553251" sldId="370"/>
            <ac:spMk id="43" creationId="{6835AB12-B62F-4081-AEBA-93DFA54A5DB4}"/>
          </ac:spMkLst>
        </pc:spChg>
        <pc:spChg chg="add mod">
          <ac:chgData name="Bruciaferri, Diego" userId="fb15263d-0062-49be-8af0-0ba6b1e1c76c" providerId="ADAL" clId="{1F45081D-E6A8-4100-AF44-382BC89E41DE}" dt="2022-06-29T14:30:55.122" v="1314" actId="1076"/>
          <ac:spMkLst>
            <pc:docMk/>
            <pc:sldMk cId="342553251" sldId="370"/>
            <ac:spMk id="44" creationId="{DA86C566-CDB8-4A9A-AFA7-CFDC11338F6F}"/>
          </ac:spMkLst>
        </pc:spChg>
        <pc:spChg chg="add mod">
          <ac:chgData name="Bruciaferri, Diego" userId="fb15263d-0062-49be-8af0-0ba6b1e1c76c" providerId="ADAL" clId="{1F45081D-E6A8-4100-AF44-382BC89E41DE}" dt="2022-06-29T14:30:55.122" v="1314" actId="1076"/>
          <ac:spMkLst>
            <pc:docMk/>
            <pc:sldMk cId="342553251" sldId="370"/>
            <ac:spMk id="45" creationId="{A4EA4F8A-6179-45E2-AEC5-B6DF4A8C0A63}"/>
          </ac:spMkLst>
        </pc:spChg>
        <pc:spChg chg="add mod">
          <ac:chgData name="Bruciaferri, Diego" userId="fb15263d-0062-49be-8af0-0ba6b1e1c76c" providerId="ADAL" clId="{1F45081D-E6A8-4100-AF44-382BC89E41DE}" dt="2022-06-29T14:30:55.122" v="1314" actId="1076"/>
          <ac:spMkLst>
            <pc:docMk/>
            <pc:sldMk cId="342553251" sldId="370"/>
            <ac:spMk id="46" creationId="{0698E54C-CA0D-4EA7-B2FD-55F2A7957761}"/>
          </ac:spMkLst>
        </pc:spChg>
        <pc:spChg chg="add mod">
          <ac:chgData name="Bruciaferri, Diego" userId="fb15263d-0062-49be-8af0-0ba6b1e1c76c" providerId="ADAL" clId="{1F45081D-E6A8-4100-AF44-382BC89E41DE}" dt="2022-06-29T14:30:55.122" v="1314" actId="1076"/>
          <ac:spMkLst>
            <pc:docMk/>
            <pc:sldMk cId="342553251" sldId="370"/>
            <ac:spMk id="47" creationId="{ED7684EA-7FD1-41BD-8D1C-22F04AA60796}"/>
          </ac:spMkLst>
        </pc:spChg>
        <pc:spChg chg="add mod">
          <ac:chgData name="Bruciaferri, Diego" userId="fb15263d-0062-49be-8af0-0ba6b1e1c76c" providerId="ADAL" clId="{1F45081D-E6A8-4100-AF44-382BC89E41DE}" dt="2022-06-29T14:30:55.122" v="1314" actId="1076"/>
          <ac:spMkLst>
            <pc:docMk/>
            <pc:sldMk cId="342553251" sldId="370"/>
            <ac:spMk id="48" creationId="{16CEEA7E-8DA2-48F8-BF44-DFC09C587025}"/>
          </ac:spMkLst>
        </pc:spChg>
        <pc:spChg chg="add mod">
          <ac:chgData name="Bruciaferri, Diego" userId="fb15263d-0062-49be-8af0-0ba6b1e1c76c" providerId="ADAL" clId="{1F45081D-E6A8-4100-AF44-382BC89E41DE}" dt="2022-06-29T14:34:05.284" v="1360" actId="1076"/>
          <ac:spMkLst>
            <pc:docMk/>
            <pc:sldMk cId="342553251" sldId="370"/>
            <ac:spMk id="49" creationId="{FAD496EA-CC2D-4BB5-9407-3597260D87ED}"/>
          </ac:spMkLst>
        </pc:spChg>
        <pc:picChg chg="del">
          <ac:chgData name="Bruciaferri, Diego" userId="fb15263d-0062-49be-8af0-0ba6b1e1c76c" providerId="ADAL" clId="{1F45081D-E6A8-4100-AF44-382BC89E41DE}" dt="2022-06-29T14:06:14.483" v="909" actId="478"/>
          <ac:picMkLst>
            <pc:docMk/>
            <pc:sldMk cId="342553251" sldId="370"/>
            <ac:picMk id="18" creationId="{56146904-F9AE-4276-926A-E14B5192F6B6}"/>
          </ac:picMkLst>
        </pc:picChg>
        <pc:picChg chg="del">
          <ac:chgData name="Bruciaferri, Diego" userId="fb15263d-0062-49be-8af0-0ba6b1e1c76c" providerId="ADAL" clId="{1F45081D-E6A8-4100-AF44-382BC89E41DE}" dt="2022-06-29T14:06:17.279" v="910" actId="478"/>
          <ac:picMkLst>
            <pc:docMk/>
            <pc:sldMk cId="342553251" sldId="370"/>
            <ac:picMk id="20" creationId="{9EEC7A11-62AA-4DEA-80E0-CCFA9CB0C3CA}"/>
          </ac:picMkLst>
        </pc:picChg>
        <pc:picChg chg="add mod">
          <ac:chgData name="Bruciaferri, Diego" userId="fb15263d-0062-49be-8af0-0ba6b1e1c76c" providerId="ADAL" clId="{1F45081D-E6A8-4100-AF44-382BC89E41DE}" dt="2022-06-29T14:30:55.122" v="1314" actId="1076"/>
          <ac:picMkLst>
            <pc:docMk/>
            <pc:sldMk cId="342553251" sldId="370"/>
            <ac:picMk id="28" creationId="{69009642-60E6-417D-AB6E-A9483050D22A}"/>
          </ac:picMkLst>
        </pc:picChg>
        <pc:picChg chg="add mod">
          <ac:chgData name="Bruciaferri, Diego" userId="fb15263d-0062-49be-8af0-0ba6b1e1c76c" providerId="ADAL" clId="{1F45081D-E6A8-4100-AF44-382BC89E41DE}" dt="2022-06-29T14:30:55.122" v="1314" actId="1076"/>
          <ac:picMkLst>
            <pc:docMk/>
            <pc:sldMk cId="342553251" sldId="370"/>
            <ac:picMk id="29" creationId="{FE292F17-B2F4-4EC5-94F2-A0AD24BA5B7B}"/>
          </ac:picMkLst>
        </pc:picChg>
        <pc:picChg chg="add mod">
          <ac:chgData name="Bruciaferri, Diego" userId="fb15263d-0062-49be-8af0-0ba6b1e1c76c" providerId="ADAL" clId="{1F45081D-E6A8-4100-AF44-382BC89E41DE}" dt="2022-06-29T14:30:55.122" v="1314" actId="1076"/>
          <ac:picMkLst>
            <pc:docMk/>
            <pc:sldMk cId="342553251" sldId="370"/>
            <ac:picMk id="30" creationId="{FAA80508-01C7-4255-A1C1-F2179B033D48}"/>
          </ac:picMkLst>
        </pc:picChg>
        <pc:picChg chg="add mod">
          <ac:chgData name="Bruciaferri, Diego" userId="fb15263d-0062-49be-8af0-0ba6b1e1c76c" providerId="ADAL" clId="{1F45081D-E6A8-4100-AF44-382BC89E41DE}" dt="2022-06-29T14:30:55.122" v="1314" actId="1076"/>
          <ac:picMkLst>
            <pc:docMk/>
            <pc:sldMk cId="342553251" sldId="370"/>
            <ac:picMk id="31" creationId="{18D004AB-162D-4EF6-AC78-C2700B8784AD}"/>
          </ac:picMkLst>
        </pc:picChg>
        <pc:picChg chg="add mod">
          <ac:chgData name="Bruciaferri, Diego" userId="fb15263d-0062-49be-8af0-0ba6b1e1c76c" providerId="ADAL" clId="{1F45081D-E6A8-4100-AF44-382BC89E41DE}" dt="2022-06-29T14:30:55.122" v="1314" actId="1076"/>
          <ac:picMkLst>
            <pc:docMk/>
            <pc:sldMk cId="342553251" sldId="370"/>
            <ac:picMk id="32" creationId="{6CC89FEF-AB3D-4D6A-A6ED-80167F2F1E54}"/>
          </ac:picMkLst>
        </pc:picChg>
        <pc:picChg chg="add mod">
          <ac:chgData name="Bruciaferri, Diego" userId="fb15263d-0062-49be-8af0-0ba6b1e1c76c" providerId="ADAL" clId="{1F45081D-E6A8-4100-AF44-382BC89E41DE}" dt="2022-06-29T14:30:55.122" v="1314" actId="1076"/>
          <ac:picMkLst>
            <pc:docMk/>
            <pc:sldMk cId="342553251" sldId="370"/>
            <ac:picMk id="33" creationId="{21B25CF4-5E4C-47FF-951F-180DBB412480}"/>
          </ac:picMkLst>
        </pc:picChg>
        <pc:picChg chg="add mod">
          <ac:chgData name="Bruciaferri, Diego" userId="fb15263d-0062-49be-8af0-0ba6b1e1c76c" providerId="ADAL" clId="{1F45081D-E6A8-4100-AF44-382BC89E41DE}" dt="2022-06-29T14:30:55.122" v="1314" actId="1076"/>
          <ac:picMkLst>
            <pc:docMk/>
            <pc:sldMk cId="342553251" sldId="370"/>
            <ac:picMk id="34" creationId="{2FF8A6CA-8063-4943-AA3B-9A8F3BB67918}"/>
          </ac:picMkLst>
        </pc:picChg>
        <pc:picChg chg="add mod">
          <ac:chgData name="Bruciaferri, Diego" userId="fb15263d-0062-49be-8af0-0ba6b1e1c76c" providerId="ADAL" clId="{1F45081D-E6A8-4100-AF44-382BC89E41DE}" dt="2022-06-29T14:30:55.122" v="1314" actId="1076"/>
          <ac:picMkLst>
            <pc:docMk/>
            <pc:sldMk cId="342553251" sldId="370"/>
            <ac:picMk id="35" creationId="{D21B4038-D22A-4469-9C3B-163413360DE9}"/>
          </ac:picMkLst>
        </pc:picChg>
        <pc:picChg chg="add mod">
          <ac:chgData name="Bruciaferri, Diego" userId="fb15263d-0062-49be-8af0-0ba6b1e1c76c" providerId="ADAL" clId="{1F45081D-E6A8-4100-AF44-382BC89E41DE}" dt="2022-06-29T14:30:55.122" v="1314" actId="1076"/>
          <ac:picMkLst>
            <pc:docMk/>
            <pc:sldMk cId="342553251" sldId="370"/>
            <ac:picMk id="36" creationId="{555D1D5C-1132-4627-9372-8CF26EAA7765}"/>
          </ac:picMkLst>
        </pc:picChg>
      </pc:sldChg>
      <pc:sldChg chg="addSp delSp modSp add mod">
        <pc:chgData name="Bruciaferri, Diego" userId="fb15263d-0062-49be-8af0-0ba6b1e1c76c" providerId="ADAL" clId="{1F45081D-E6A8-4100-AF44-382BC89E41DE}" dt="2022-06-29T14:03:51.867" v="809" actId="478"/>
        <pc:sldMkLst>
          <pc:docMk/>
          <pc:sldMk cId="2736671167" sldId="371"/>
        </pc:sldMkLst>
        <pc:spChg chg="add mod">
          <ac:chgData name="Bruciaferri, Diego" userId="fb15263d-0062-49be-8af0-0ba6b1e1c76c" providerId="ADAL" clId="{1F45081D-E6A8-4100-AF44-382BC89E41DE}" dt="2022-06-29T14:03:47.155" v="807" actId="14100"/>
          <ac:spMkLst>
            <pc:docMk/>
            <pc:sldMk cId="2736671167" sldId="371"/>
            <ac:spMk id="16" creationId="{DDBF3F21-EEC9-40A8-813C-1935AE60F604}"/>
          </ac:spMkLst>
        </pc:spChg>
        <pc:picChg chg="del">
          <ac:chgData name="Bruciaferri, Diego" userId="fb15263d-0062-49be-8af0-0ba6b1e1c76c" providerId="ADAL" clId="{1F45081D-E6A8-4100-AF44-382BC89E41DE}" dt="2022-06-29T14:03:49.682" v="808" actId="478"/>
          <ac:picMkLst>
            <pc:docMk/>
            <pc:sldMk cId="2736671167" sldId="371"/>
            <ac:picMk id="32" creationId="{EB3D0F02-84AD-42BF-8C13-B41C5DA63522}"/>
          </ac:picMkLst>
        </pc:picChg>
        <pc:picChg chg="del">
          <ac:chgData name="Bruciaferri, Diego" userId="fb15263d-0062-49be-8af0-0ba6b1e1c76c" providerId="ADAL" clId="{1F45081D-E6A8-4100-AF44-382BC89E41DE}" dt="2022-06-29T14:03:51.867" v="809" actId="478"/>
          <ac:picMkLst>
            <pc:docMk/>
            <pc:sldMk cId="2736671167" sldId="371"/>
            <ac:picMk id="33" creationId="{613526CF-33B0-4005-B568-96A4243FFA29}"/>
          </ac:picMkLst>
        </pc:picChg>
        <pc:cxnChg chg="add mod">
          <ac:chgData name="Bruciaferri, Diego" userId="fb15263d-0062-49be-8af0-0ba6b1e1c76c" providerId="ADAL" clId="{1F45081D-E6A8-4100-AF44-382BC89E41DE}" dt="2022-06-29T14:03:47.155" v="807" actId="14100"/>
          <ac:cxnSpMkLst>
            <pc:docMk/>
            <pc:sldMk cId="2736671167" sldId="371"/>
            <ac:cxnSpMk id="17" creationId="{9CADBE88-B0EF-41ED-A585-B58DFED3D96D}"/>
          </ac:cxnSpMkLst>
        </pc:cxnChg>
      </pc:sldChg>
      <pc:sldChg chg="new del">
        <pc:chgData name="Bruciaferri, Diego" userId="fb15263d-0062-49be-8af0-0ba6b1e1c76c" providerId="ADAL" clId="{1F45081D-E6A8-4100-AF44-382BC89E41DE}" dt="2022-06-29T14:01:13.807" v="752" actId="680"/>
        <pc:sldMkLst>
          <pc:docMk/>
          <pc:sldMk cId="3841614497" sldId="371"/>
        </pc:sldMkLst>
      </pc:sldChg>
      <pc:sldChg chg="addSp delSp modSp add mod">
        <pc:chgData name="Bruciaferri, Diego" userId="fb15263d-0062-49be-8af0-0ba6b1e1c76c" providerId="ADAL" clId="{1F45081D-E6A8-4100-AF44-382BC89E41DE}" dt="2022-06-29T14:04:16.553" v="844" actId="478"/>
        <pc:sldMkLst>
          <pc:docMk/>
          <pc:sldMk cId="4210958719" sldId="372"/>
        </pc:sldMkLst>
        <pc:spChg chg="add mod">
          <ac:chgData name="Bruciaferri, Diego" userId="fb15263d-0062-49be-8af0-0ba6b1e1c76c" providerId="ADAL" clId="{1F45081D-E6A8-4100-AF44-382BC89E41DE}" dt="2022-06-29T14:04:13.920" v="843" actId="14100"/>
          <ac:spMkLst>
            <pc:docMk/>
            <pc:sldMk cId="4210958719" sldId="372"/>
            <ac:spMk id="16" creationId="{5B9BBE93-971D-4EBC-942A-0CFD8C659549}"/>
          </ac:spMkLst>
        </pc:spChg>
        <pc:picChg chg="del">
          <ac:chgData name="Bruciaferri, Diego" userId="fb15263d-0062-49be-8af0-0ba6b1e1c76c" providerId="ADAL" clId="{1F45081D-E6A8-4100-AF44-382BC89E41DE}" dt="2022-06-29T14:04:16.553" v="844" actId="478"/>
          <ac:picMkLst>
            <pc:docMk/>
            <pc:sldMk cId="4210958719" sldId="372"/>
            <ac:picMk id="33" creationId="{613526CF-33B0-4005-B568-96A4243FFA29}"/>
          </ac:picMkLst>
        </pc:picChg>
        <pc:cxnChg chg="add mod">
          <ac:chgData name="Bruciaferri, Diego" userId="fb15263d-0062-49be-8af0-0ba6b1e1c76c" providerId="ADAL" clId="{1F45081D-E6A8-4100-AF44-382BC89E41DE}" dt="2022-06-29T14:04:13.920" v="843" actId="14100"/>
          <ac:cxnSpMkLst>
            <pc:docMk/>
            <pc:sldMk cId="4210958719" sldId="372"/>
            <ac:cxnSpMk id="17" creationId="{68E76822-B0FF-495C-8EF5-3D86B205EAB6}"/>
          </ac:cxnSpMkLst>
        </pc:cxnChg>
      </pc:sldChg>
      <pc:sldChg chg="addSp modSp add mod">
        <pc:chgData name="Bruciaferri, Diego" userId="fb15263d-0062-49be-8af0-0ba6b1e1c76c" providerId="ADAL" clId="{1F45081D-E6A8-4100-AF44-382BC89E41DE}" dt="2022-06-29T14:04:39.112" v="890" actId="14100"/>
        <pc:sldMkLst>
          <pc:docMk/>
          <pc:sldMk cId="3255088659" sldId="373"/>
        </pc:sldMkLst>
        <pc:spChg chg="add mod">
          <ac:chgData name="Bruciaferri, Diego" userId="fb15263d-0062-49be-8af0-0ba6b1e1c76c" providerId="ADAL" clId="{1F45081D-E6A8-4100-AF44-382BC89E41DE}" dt="2022-06-29T14:04:39.112" v="890" actId="14100"/>
          <ac:spMkLst>
            <pc:docMk/>
            <pc:sldMk cId="3255088659" sldId="373"/>
            <ac:spMk id="16" creationId="{375ECDC3-4E2B-4463-965E-125AD1A0B3C1}"/>
          </ac:spMkLst>
        </pc:spChg>
        <pc:cxnChg chg="add mod">
          <ac:chgData name="Bruciaferri, Diego" userId="fb15263d-0062-49be-8af0-0ba6b1e1c76c" providerId="ADAL" clId="{1F45081D-E6A8-4100-AF44-382BC89E41DE}" dt="2022-06-29T14:04:39.112" v="890" actId="14100"/>
          <ac:cxnSpMkLst>
            <pc:docMk/>
            <pc:sldMk cId="3255088659" sldId="373"/>
            <ac:cxnSpMk id="17" creationId="{7FD74942-6E1C-4192-AA65-62FF715F06C9}"/>
          </ac:cxnSpMkLst>
        </pc:cxnChg>
      </pc:sldChg>
      <pc:sldChg chg="addSp delSp modSp add del mod">
        <pc:chgData name="Bruciaferri, Diego" userId="fb15263d-0062-49be-8af0-0ba6b1e1c76c" providerId="ADAL" clId="{1F45081D-E6A8-4100-AF44-382BC89E41DE}" dt="2022-06-29T14:38:34.469" v="1616" actId="47"/>
        <pc:sldMkLst>
          <pc:docMk/>
          <pc:sldMk cId="1941256769" sldId="374"/>
        </pc:sldMkLst>
        <pc:spChg chg="add mod">
          <ac:chgData name="Bruciaferri, Diego" userId="fb15263d-0062-49be-8af0-0ba6b1e1c76c" providerId="ADAL" clId="{1F45081D-E6A8-4100-AF44-382BC89E41DE}" dt="2022-06-29T14:38:30.840" v="1615" actId="1076"/>
          <ac:spMkLst>
            <pc:docMk/>
            <pc:sldMk cId="1941256769" sldId="374"/>
            <ac:spMk id="16" creationId="{9440F779-E6EC-469E-B74E-40E7D3A1B266}"/>
          </ac:spMkLst>
        </pc:spChg>
        <pc:spChg chg="del">
          <ac:chgData name="Bruciaferri, Diego" userId="fb15263d-0062-49be-8af0-0ba6b1e1c76c" providerId="ADAL" clId="{1F45081D-E6A8-4100-AF44-382BC89E41DE}" dt="2022-06-29T14:35:27.430" v="1361" actId="478"/>
          <ac:spMkLst>
            <pc:docMk/>
            <pc:sldMk cId="1941256769" sldId="374"/>
            <ac:spMk id="17" creationId="{6733ACE7-EAB6-4B91-A577-0963520E9073}"/>
          </ac:spMkLst>
        </pc:spChg>
        <pc:spChg chg="add mod">
          <ac:chgData name="Bruciaferri, Diego" userId="fb15263d-0062-49be-8af0-0ba6b1e1c76c" providerId="ADAL" clId="{1F45081D-E6A8-4100-AF44-382BC89E41DE}" dt="2022-06-29T14:38:15.733" v="1614" actId="1076"/>
          <ac:spMkLst>
            <pc:docMk/>
            <pc:sldMk cId="1941256769" sldId="374"/>
            <ac:spMk id="18" creationId="{F5F5E513-58D7-4F4E-8FC8-CF6489F479FA}"/>
          </ac:spMkLst>
        </pc:spChg>
        <pc:spChg chg="mod">
          <ac:chgData name="Bruciaferri, Diego" userId="fb15263d-0062-49be-8af0-0ba6b1e1c76c" providerId="ADAL" clId="{1F45081D-E6A8-4100-AF44-382BC89E41DE}" dt="2022-06-29T14:35:38.290" v="1409" actId="1036"/>
          <ac:spMkLst>
            <pc:docMk/>
            <pc:sldMk cId="1941256769" sldId="374"/>
            <ac:spMk id="21" creationId="{E56F2F9F-B570-4473-B29D-E3C876AA55E3}"/>
          </ac:spMkLst>
        </pc:spChg>
        <pc:spChg chg="mod">
          <ac:chgData name="Bruciaferri, Diego" userId="fb15263d-0062-49be-8af0-0ba6b1e1c76c" providerId="ADAL" clId="{1F45081D-E6A8-4100-AF44-382BC89E41DE}" dt="2022-06-29T14:35:47.702" v="1464" actId="1035"/>
          <ac:spMkLst>
            <pc:docMk/>
            <pc:sldMk cId="1941256769" sldId="374"/>
            <ac:spMk id="22" creationId="{A04C8CBD-95A0-4D26-838B-AC10F0B02631}"/>
          </ac:spMkLst>
        </pc:spChg>
        <pc:spChg chg="del">
          <ac:chgData name="Bruciaferri, Diego" userId="fb15263d-0062-49be-8af0-0ba6b1e1c76c" providerId="ADAL" clId="{1F45081D-E6A8-4100-AF44-382BC89E41DE}" dt="2022-06-29T14:35:30.927" v="1362" actId="478"/>
          <ac:spMkLst>
            <pc:docMk/>
            <pc:sldMk cId="1941256769" sldId="374"/>
            <ac:spMk id="23" creationId="{2860B6A7-5A41-4233-A145-CB695DD6F546}"/>
          </ac:spMkLst>
        </pc:spChg>
        <pc:spChg chg="del mod">
          <ac:chgData name="Bruciaferri, Diego" userId="fb15263d-0062-49be-8af0-0ba6b1e1c76c" providerId="ADAL" clId="{1F45081D-E6A8-4100-AF44-382BC89E41DE}" dt="2022-06-29T14:35:53.571" v="1466" actId="478"/>
          <ac:spMkLst>
            <pc:docMk/>
            <pc:sldMk cId="1941256769" sldId="374"/>
            <ac:spMk id="25" creationId="{44D940B4-EFD2-44D1-ABA3-C28B2D16C88A}"/>
          </ac:spMkLst>
        </pc:spChg>
        <pc:spChg chg="del">
          <ac:chgData name="Bruciaferri, Diego" userId="fb15263d-0062-49be-8af0-0ba6b1e1c76c" providerId="ADAL" clId="{1F45081D-E6A8-4100-AF44-382BC89E41DE}" dt="2022-06-29T14:35:54.408" v="1467" actId="478"/>
          <ac:spMkLst>
            <pc:docMk/>
            <pc:sldMk cId="1941256769" sldId="374"/>
            <ac:spMk id="26" creationId="{B87828E1-94FE-4143-A9B9-6D5B613D6B11}"/>
          </ac:spMkLst>
        </pc:spChg>
        <pc:picChg chg="add mod">
          <ac:chgData name="Bruciaferri, Diego" userId="fb15263d-0062-49be-8af0-0ba6b1e1c76c" providerId="ADAL" clId="{1F45081D-E6A8-4100-AF44-382BC89E41DE}" dt="2022-06-29T14:38:07.742" v="1613" actId="1076"/>
          <ac:picMkLst>
            <pc:docMk/>
            <pc:sldMk cId="1941256769" sldId="374"/>
            <ac:picMk id="14" creationId="{CEA01733-05AD-441C-ACF3-51B21D3F4699}"/>
          </ac:picMkLst>
        </pc:picChg>
      </pc:sldChg>
      <pc:sldChg chg="addSp delSp modSp add mod">
        <pc:chgData name="Bruciaferri, Diego" userId="fb15263d-0062-49be-8af0-0ba6b1e1c76c" providerId="ADAL" clId="{1F45081D-E6A8-4100-AF44-382BC89E41DE}" dt="2022-06-29T15:00:18.087" v="2517" actId="1076"/>
        <pc:sldMkLst>
          <pc:docMk/>
          <pc:sldMk cId="1294217210" sldId="375"/>
        </pc:sldMkLst>
        <pc:spChg chg="del">
          <ac:chgData name="Bruciaferri, Diego" userId="fb15263d-0062-49be-8af0-0ba6b1e1c76c" providerId="ADAL" clId="{1F45081D-E6A8-4100-AF44-382BC89E41DE}" dt="2022-06-29T14:36:01.542" v="1468" actId="478"/>
          <ac:spMkLst>
            <pc:docMk/>
            <pc:sldMk cId="1294217210" sldId="375"/>
            <ac:spMk id="17" creationId="{6733ACE7-EAB6-4B91-A577-0963520E9073}"/>
          </ac:spMkLst>
        </pc:spChg>
        <pc:spChg chg="add del mod">
          <ac:chgData name="Bruciaferri, Diego" userId="fb15263d-0062-49be-8af0-0ba6b1e1c76c" providerId="ADAL" clId="{1F45081D-E6A8-4100-AF44-382BC89E41DE}" dt="2022-06-29T14:47:46.911" v="2006" actId="478"/>
          <ac:spMkLst>
            <pc:docMk/>
            <pc:sldMk cId="1294217210" sldId="375"/>
            <ac:spMk id="20" creationId="{C477D09E-92E8-408D-BE56-6021BD144B9B}"/>
          </ac:spMkLst>
        </pc:spChg>
        <pc:spChg chg="del">
          <ac:chgData name="Bruciaferri, Diego" userId="fb15263d-0062-49be-8af0-0ba6b1e1c76c" providerId="ADAL" clId="{1F45081D-E6A8-4100-AF44-382BC89E41DE}" dt="2022-06-29T14:36:05.156" v="1470" actId="478"/>
          <ac:spMkLst>
            <pc:docMk/>
            <pc:sldMk cId="1294217210" sldId="375"/>
            <ac:spMk id="21" creationId="{E56F2F9F-B570-4473-B29D-E3C876AA55E3}"/>
          </ac:spMkLst>
        </pc:spChg>
        <pc:spChg chg="del">
          <ac:chgData name="Bruciaferri, Diego" userId="fb15263d-0062-49be-8af0-0ba6b1e1c76c" providerId="ADAL" clId="{1F45081D-E6A8-4100-AF44-382BC89E41DE}" dt="2022-06-29T14:36:06.501" v="1471" actId="478"/>
          <ac:spMkLst>
            <pc:docMk/>
            <pc:sldMk cId="1294217210" sldId="375"/>
            <ac:spMk id="22" creationId="{A04C8CBD-95A0-4D26-838B-AC10F0B02631}"/>
          </ac:spMkLst>
        </pc:spChg>
        <pc:spChg chg="del">
          <ac:chgData name="Bruciaferri, Diego" userId="fb15263d-0062-49be-8af0-0ba6b1e1c76c" providerId="ADAL" clId="{1F45081D-E6A8-4100-AF44-382BC89E41DE}" dt="2022-06-29T14:36:02.633" v="1469" actId="478"/>
          <ac:spMkLst>
            <pc:docMk/>
            <pc:sldMk cId="1294217210" sldId="375"/>
            <ac:spMk id="23" creationId="{2860B6A7-5A41-4233-A145-CB695DD6F546}"/>
          </ac:spMkLst>
        </pc:spChg>
        <pc:spChg chg="mod">
          <ac:chgData name="Bruciaferri, Diego" userId="fb15263d-0062-49be-8af0-0ba6b1e1c76c" providerId="ADAL" clId="{1F45081D-E6A8-4100-AF44-382BC89E41DE}" dt="2022-06-29T14:38:38.412" v="1618" actId="20577"/>
          <ac:spMkLst>
            <pc:docMk/>
            <pc:sldMk cId="1294217210" sldId="375"/>
            <ac:spMk id="25" creationId="{44D940B4-EFD2-44D1-ABA3-C28B2D16C88A}"/>
          </ac:spMkLst>
        </pc:spChg>
        <pc:spChg chg="mod">
          <ac:chgData name="Bruciaferri, Diego" userId="fb15263d-0062-49be-8af0-0ba6b1e1c76c" providerId="ADAL" clId="{1F45081D-E6A8-4100-AF44-382BC89E41DE}" dt="2022-06-29T14:59:18.570" v="2471" actId="6549"/>
          <ac:spMkLst>
            <pc:docMk/>
            <pc:sldMk cId="1294217210" sldId="375"/>
            <ac:spMk id="26" creationId="{B87828E1-94FE-4143-A9B9-6D5B613D6B11}"/>
          </ac:spMkLst>
        </pc:spChg>
        <pc:spChg chg="add del mod">
          <ac:chgData name="Bruciaferri, Diego" userId="fb15263d-0062-49be-8af0-0ba6b1e1c76c" providerId="ADAL" clId="{1F45081D-E6A8-4100-AF44-382BC89E41DE}" dt="2022-06-29T14:47:43.839" v="2004" actId="478"/>
          <ac:spMkLst>
            <pc:docMk/>
            <pc:sldMk cId="1294217210" sldId="375"/>
            <ac:spMk id="27" creationId="{029B05C1-1FED-4045-BE06-DE3B483009D4}"/>
          </ac:spMkLst>
        </pc:spChg>
        <pc:spChg chg="add del mod">
          <ac:chgData name="Bruciaferri, Diego" userId="fb15263d-0062-49be-8af0-0ba6b1e1c76c" providerId="ADAL" clId="{1F45081D-E6A8-4100-AF44-382BC89E41DE}" dt="2022-06-29T14:47:45.763" v="2005" actId="478"/>
          <ac:spMkLst>
            <pc:docMk/>
            <pc:sldMk cId="1294217210" sldId="375"/>
            <ac:spMk id="28" creationId="{7B8E9E0F-43CA-4E21-90E0-2E6F8F301078}"/>
          </ac:spMkLst>
        </pc:spChg>
        <pc:spChg chg="add del mod">
          <ac:chgData name="Bruciaferri, Diego" userId="fb15263d-0062-49be-8af0-0ba6b1e1c76c" providerId="ADAL" clId="{1F45081D-E6A8-4100-AF44-382BC89E41DE}" dt="2022-06-29T14:47:49.010" v="2007" actId="478"/>
          <ac:spMkLst>
            <pc:docMk/>
            <pc:sldMk cId="1294217210" sldId="375"/>
            <ac:spMk id="29" creationId="{2D8F8CC0-379B-4355-9596-36B8D58C817B}"/>
          </ac:spMkLst>
        </pc:spChg>
        <pc:spChg chg="add del mod">
          <ac:chgData name="Bruciaferri, Diego" userId="fb15263d-0062-49be-8af0-0ba6b1e1c76c" providerId="ADAL" clId="{1F45081D-E6A8-4100-AF44-382BC89E41DE}" dt="2022-06-29T14:47:50.199" v="2008" actId="478"/>
          <ac:spMkLst>
            <pc:docMk/>
            <pc:sldMk cId="1294217210" sldId="375"/>
            <ac:spMk id="30" creationId="{AD3CDC7A-4CBA-4F84-8AA5-88FFF9C27E90}"/>
          </ac:spMkLst>
        </pc:spChg>
        <pc:spChg chg="add del mod">
          <ac:chgData name="Bruciaferri, Diego" userId="fb15263d-0062-49be-8af0-0ba6b1e1c76c" providerId="ADAL" clId="{1F45081D-E6A8-4100-AF44-382BC89E41DE}" dt="2022-06-29T14:48:56.795" v="2023" actId="478"/>
          <ac:spMkLst>
            <pc:docMk/>
            <pc:sldMk cId="1294217210" sldId="375"/>
            <ac:spMk id="31" creationId="{59648CA9-D4A4-4DD3-AE70-76F7DFFA696E}"/>
          </ac:spMkLst>
        </pc:spChg>
        <pc:spChg chg="add del mod">
          <ac:chgData name="Bruciaferri, Diego" userId="fb15263d-0062-49be-8af0-0ba6b1e1c76c" providerId="ADAL" clId="{1F45081D-E6A8-4100-AF44-382BC89E41DE}" dt="2022-06-29T14:48:02.962" v="2010" actId="478"/>
          <ac:spMkLst>
            <pc:docMk/>
            <pc:sldMk cId="1294217210" sldId="375"/>
            <ac:spMk id="32" creationId="{E858F044-38DC-4A9B-AAD1-7C6D2FC0C912}"/>
          </ac:spMkLst>
        </pc:spChg>
        <pc:spChg chg="add del mod">
          <ac:chgData name="Bruciaferri, Diego" userId="fb15263d-0062-49be-8af0-0ba6b1e1c76c" providerId="ADAL" clId="{1F45081D-E6A8-4100-AF44-382BC89E41DE}" dt="2022-06-29T14:48:02.962" v="2010" actId="478"/>
          <ac:spMkLst>
            <pc:docMk/>
            <pc:sldMk cId="1294217210" sldId="375"/>
            <ac:spMk id="33" creationId="{A5520480-0215-413A-885C-BE1869B13778}"/>
          </ac:spMkLst>
        </pc:spChg>
        <pc:spChg chg="add del mod">
          <ac:chgData name="Bruciaferri, Diego" userId="fb15263d-0062-49be-8af0-0ba6b1e1c76c" providerId="ADAL" clId="{1F45081D-E6A8-4100-AF44-382BC89E41DE}" dt="2022-06-29T14:48:59.192" v="2024" actId="478"/>
          <ac:spMkLst>
            <pc:docMk/>
            <pc:sldMk cId="1294217210" sldId="375"/>
            <ac:spMk id="34" creationId="{88B33C50-195E-4D7D-9DA3-C176CA093875}"/>
          </ac:spMkLst>
        </pc:spChg>
        <pc:spChg chg="add mod">
          <ac:chgData name="Bruciaferri, Diego" userId="fb15263d-0062-49be-8af0-0ba6b1e1c76c" providerId="ADAL" clId="{1F45081D-E6A8-4100-AF44-382BC89E41DE}" dt="2022-06-29T15:00:18.087" v="2517" actId="1076"/>
          <ac:spMkLst>
            <pc:docMk/>
            <pc:sldMk cId="1294217210" sldId="375"/>
            <ac:spMk id="35" creationId="{D0615A76-76B8-491E-B49A-404537BC1EF6}"/>
          </ac:spMkLst>
        </pc:spChg>
        <pc:picChg chg="del">
          <ac:chgData name="Bruciaferri, Diego" userId="fb15263d-0062-49be-8af0-0ba6b1e1c76c" providerId="ADAL" clId="{1F45081D-E6A8-4100-AF44-382BC89E41DE}" dt="2022-06-29T14:51:05.117" v="2050" actId="478"/>
          <ac:picMkLst>
            <pc:docMk/>
            <pc:sldMk cId="1294217210" sldId="375"/>
            <ac:picMk id="13" creationId="{05CBEED4-11C2-4038-B39D-57B95C98EFA4}"/>
          </ac:picMkLst>
        </pc:picChg>
        <pc:picChg chg="add mod">
          <ac:chgData name="Bruciaferri, Diego" userId="fb15263d-0062-49be-8af0-0ba6b1e1c76c" providerId="ADAL" clId="{1F45081D-E6A8-4100-AF44-382BC89E41DE}" dt="2022-06-29T14:57:11.349" v="2053"/>
          <ac:picMkLst>
            <pc:docMk/>
            <pc:sldMk cId="1294217210" sldId="375"/>
            <ac:picMk id="13" creationId="{BFF7BE7C-E637-4328-B244-A8793252768A}"/>
          </ac:picMkLst>
        </pc:picChg>
        <pc:picChg chg="add del mod">
          <ac:chgData name="Bruciaferri, Diego" userId="fb15263d-0062-49be-8af0-0ba6b1e1c76c" providerId="ADAL" clId="{1F45081D-E6A8-4100-AF44-382BC89E41DE}" dt="2022-06-29T14:47:58.110" v="2009" actId="478"/>
          <ac:picMkLst>
            <pc:docMk/>
            <pc:sldMk cId="1294217210" sldId="375"/>
            <ac:picMk id="14" creationId="{07ABCE5A-47CB-4E4F-ABAE-9EBAC98FCFEB}"/>
          </ac:picMkLst>
        </pc:picChg>
        <pc:picChg chg="add mod">
          <ac:chgData name="Bruciaferri, Diego" userId="fb15263d-0062-49be-8af0-0ba6b1e1c76c" providerId="ADAL" clId="{1F45081D-E6A8-4100-AF44-382BC89E41DE}" dt="2022-06-29T14:57:11.349" v="2053"/>
          <ac:picMkLst>
            <pc:docMk/>
            <pc:sldMk cId="1294217210" sldId="375"/>
            <ac:picMk id="14" creationId="{E2FCCC6A-F1AD-418E-8346-9282AF0EEAEA}"/>
          </ac:picMkLst>
        </pc:picChg>
        <pc:picChg chg="del">
          <ac:chgData name="Bruciaferri, Diego" userId="fb15263d-0062-49be-8af0-0ba6b1e1c76c" providerId="ADAL" clId="{1F45081D-E6A8-4100-AF44-382BC89E41DE}" dt="2022-06-29T14:51:06.058" v="2051" actId="478"/>
          <ac:picMkLst>
            <pc:docMk/>
            <pc:sldMk cId="1294217210" sldId="375"/>
            <ac:picMk id="15" creationId="{06E7BE7C-3B9A-46EF-8492-30AF20951536}"/>
          </ac:picMkLst>
        </pc:picChg>
        <pc:picChg chg="add del mod">
          <ac:chgData name="Bruciaferri, Diego" userId="fb15263d-0062-49be-8af0-0ba6b1e1c76c" providerId="ADAL" clId="{1F45081D-E6A8-4100-AF44-382BC89E41DE}" dt="2022-06-29T14:51:01.627" v="2048" actId="478"/>
          <ac:picMkLst>
            <pc:docMk/>
            <pc:sldMk cId="1294217210" sldId="375"/>
            <ac:picMk id="16" creationId="{9E4622AA-2202-4A5F-856F-1A4C9E1AC727}"/>
          </ac:picMkLst>
        </pc:picChg>
        <pc:picChg chg="add del mod">
          <ac:chgData name="Bruciaferri, Diego" userId="fb15263d-0062-49be-8af0-0ba6b1e1c76c" providerId="ADAL" clId="{1F45081D-E6A8-4100-AF44-382BC89E41DE}" dt="2022-06-29T14:51:02.908" v="2049" actId="478"/>
          <ac:picMkLst>
            <pc:docMk/>
            <pc:sldMk cId="1294217210" sldId="375"/>
            <ac:picMk id="18" creationId="{787D9140-7991-4EC1-B4F7-C1C5CEAFBD6D}"/>
          </ac:picMkLst>
        </pc:picChg>
        <pc:picChg chg="add mod modCrop">
          <ac:chgData name="Bruciaferri, Diego" userId="fb15263d-0062-49be-8af0-0ba6b1e1c76c" providerId="ADAL" clId="{1F45081D-E6A8-4100-AF44-382BC89E41DE}" dt="2022-06-29T14:59:33.638" v="2508" actId="1036"/>
          <ac:picMkLst>
            <pc:docMk/>
            <pc:sldMk cId="1294217210" sldId="375"/>
            <ac:picMk id="19" creationId="{51294844-640E-44D5-9E0E-BD5F5179272D}"/>
          </ac:picMkLst>
        </pc:picChg>
        <pc:picChg chg="add mod modCrop">
          <ac:chgData name="Bruciaferri, Diego" userId="fb15263d-0062-49be-8af0-0ba6b1e1c76c" providerId="ADAL" clId="{1F45081D-E6A8-4100-AF44-382BC89E41DE}" dt="2022-06-29T14:59:33.638" v="2508" actId="1036"/>
          <ac:picMkLst>
            <pc:docMk/>
            <pc:sldMk cId="1294217210" sldId="375"/>
            <ac:picMk id="36" creationId="{A0C2E131-D52C-45B7-8C08-AF8793578557}"/>
          </ac:picMkLst>
        </pc:picChg>
        <pc:picChg chg="add mod modCrop">
          <ac:chgData name="Bruciaferri, Diego" userId="fb15263d-0062-49be-8af0-0ba6b1e1c76c" providerId="ADAL" clId="{1F45081D-E6A8-4100-AF44-382BC89E41DE}" dt="2022-06-29T14:59:33.638" v="2508" actId="1036"/>
          <ac:picMkLst>
            <pc:docMk/>
            <pc:sldMk cId="1294217210" sldId="375"/>
            <ac:picMk id="37" creationId="{F9260A58-B6C0-4BC9-8E80-2B1DC401FEBD}"/>
          </ac:picMkLst>
        </pc:picChg>
        <pc:picChg chg="add mod modCrop">
          <ac:chgData name="Bruciaferri, Diego" userId="fb15263d-0062-49be-8af0-0ba6b1e1c76c" providerId="ADAL" clId="{1F45081D-E6A8-4100-AF44-382BC89E41DE}" dt="2022-06-29T14:59:33.638" v="2508" actId="1036"/>
          <ac:picMkLst>
            <pc:docMk/>
            <pc:sldMk cId="1294217210" sldId="375"/>
            <ac:picMk id="38" creationId="{92E7DAAD-B548-406F-AC1A-8483C3B8A100}"/>
          </ac:picMkLst>
        </pc:picChg>
      </pc:sldChg>
      <pc:sldChg chg="addSp delSp modSp add mod ord">
        <pc:chgData name="Bruciaferri, Diego" userId="fb15263d-0062-49be-8af0-0ba6b1e1c76c" providerId="ADAL" clId="{1F45081D-E6A8-4100-AF44-382BC89E41DE}" dt="2022-06-29T20:06:34.261" v="2618" actId="1076"/>
        <pc:sldMkLst>
          <pc:docMk/>
          <pc:sldMk cId="4133146425" sldId="376"/>
        </pc:sldMkLst>
        <pc:spChg chg="mod">
          <ac:chgData name="Bruciaferri, Diego" userId="fb15263d-0062-49be-8af0-0ba6b1e1c76c" providerId="ADAL" clId="{1F45081D-E6A8-4100-AF44-382BC89E41DE}" dt="2022-06-29T15:03:24.306" v="2559" actId="20577"/>
          <ac:spMkLst>
            <pc:docMk/>
            <pc:sldMk cId="4133146425" sldId="376"/>
            <ac:spMk id="12" creationId="{EEFDCBD8-4030-491F-9EDD-4DE6E98551C4}"/>
          </ac:spMkLst>
        </pc:spChg>
        <pc:spChg chg="add mod">
          <ac:chgData name="Bruciaferri, Diego" userId="fb15263d-0062-49be-8af0-0ba6b1e1c76c" providerId="ADAL" clId="{1F45081D-E6A8-4100-AF44-382BC89E41DE}" dt="2022-06-29T20:06:19.011" v="2615" actId="1076"/>
          <ac:spMkLst>
            <pc:docMk/>
            <pc:sldMk cId="4133146425" sldId="376"/>
            <ac:spMk id="14" creationId="{C836A184-0E5D-4340-A99D-6D7F300E6C0D}"/>
          </ac:spMkLst>
        </pc:spChg>
        <pc:spChg chg="add del mod">
          <ac:chgData name="Bruciaferri, Diego" userId="fb15263d-0062-49be-8af0-0ba6b1e1c76c" providerId="ADAL" clId="{1F45081D-E6A8-4100-AF44-382BC89E41DE}" dt="2022-06-29T20:04:06.987" v="2582" actId="478"/>
          <ac:spMkLst>
            <pc:docMk/>
            <pc:sldMk cId="4133146425" sldId="376"/>
            <ac:spMk id="16" creationId="{DADB3DA4-022E-4465-89EB-D2B3BFEBAD04}"/>
          </ac:spMkLst>
        </pc:spChg>
        <pc:spChg chg="add del mod">
          <ac:chgData name="Bruciaferri, Diego" userId="fb15263d-0062-49be-8af0-0ba6b1e1c76c" providerId="ADAL" clId="{1F45081D-E6A8-4100-AF44-382BC89E41DE}" dt="2022-06-29T20:00:17.923" v="2565" actId="478"/>
          <ac:spMkLst>
            <pc:docMk/>
            <pc:sldMk cId="4133146425" sldId="376"/>
            <ac:spMk id="17" creationId="{DCB44108-0C15-4599-819E-C4A17BAB4B8A}"/>
          </ac:spMkLst>
        </pc:spChg>
        <pc:spChg chg="add mod">
          <ac:chgData name="Bruciaferri, Diego" userId="fb15263d-0062-49be-8af0-0ba6b1e1c76c" providerId="ADAL" clId="{1F45081D-E6A8-4100-AF44-382BC89E41DE}" dt="2022-06-29T20:06:19.011" v="2615" actId="1076"/>
          <ac:spMkLst>
            <pc:docMk/>
            <pc:sldMk cId="4133146425" sldId="376"/>
            <ac:spMk id="18" creationId="{069117B7-28E7-4D9A-8BF6-E4BECA9404E6}"/>
          </ac:spMkLst>
        </pc:spChg>
        <pc:spChg chg="add mod">
          <ac:chgData name="Bruciaferri, Diego" userId="fb15263d-0062-49be-8af0-0ba6b1e1c76c" providerId="ADAL" clId="{1F45081D-E6A8-4100-AF44-382BC89E41DE}" dt="2022-06-29T20:06:29.367" v="2617" actId="1076"/>
          <ac:spMkLst>
            <pc:docMk/>
            <pc:sldMk cId="4133146425" sldId="376"/>
            <ac:spMk id="19" creationId="{42F7869C-662C-48A9-9ACE-0E072E811594}"/>
          </ac:spMkLst>
        </pc:spChg>
        <pc:spChg chg="add mod">
          <ac:chgData name="Bruciaferri, Diego" userId="fb15263d-0062-49be-8af0-0ba6b1e1c76c" providerId="ADAL" clId="{1F45081D-E6A8-4100-AF44-382BC89E41DE}" dt="2022-06-29T20:06:34.261" v="2618" actId="1076"/>
          <ac:spMkLst>
            <pc:docMk/>
            <pc:sldMk cId="4133146425" sldId="376"/>
            <ac:spMk id="20" creationId="{37AF7D0D-4F38-457B-B938-3C439B84CD99}"/>
          </ac:spMkLst>
        </pc:spChg>
        <pc:picChg chg="del">
          <ac:chgData name="Bruciaferri, Diego" userId="fb15263d-0062-49be-8af0-0ba6b1e1c76c" providerId="ADAL" clId="{1F45081D-E6A8-4100-AF44-382BC89E41DE}" dt="2022-06-29T15:03:26.943" v="2560" actId="478"/>
          <ac:picMkLst>
            <pc:docMk/>
            <pc:sldMk cId="4133146425" sldId="376"/>
            <ac:picMk id="4" creationId="{88F2266B-BE5E-4C51-9B35-3A5F9ABF7C78}"/>
          </ac:picMkLst>
        </pc:picChg>
        <pc:picChg chg="del">
          <ac:chgData name="Bruciaferri, Diego" userId="fb15263d-0062-49be-8af0-0ba6b1e1c76c" providerId="ADAL" clId="{1F45081D-E6A8-4100-AF44-382BC89E41DE}" dt="2022-06-29T15:03:28.779" v="2561" actId="478"/>
          <ac:picMkLst>
            <pc:docMk/>
            <pc:sldMk cId="4133146425" sldId="376"/>
            <ac:picMk id="9" creationId="{43F2FCA2-DCE1-4918-88FF-75B831F5F54F}"/>
          </ac:picMkLst>
        </pc:picChg>
      </pc:sldChg>
      <pc:sldChg chg="addSp delSp modSp add mod">
        <pc:chgData name="Bruciaferri, Diego" userId="fb15263d-0062-49be-8af0-0ba6b1e1c76c" providerId="ADAL" clId="{1F45081D-E6A8-4100-AF44-382BC89E41DE}" dt="2022-06-29T20:12:04.521" v="2744" actId="1076"/>
        <pc:sldMkLst>
          <pc:docMk/>
          <pc:sldMk cId="1489711357" sldId="377"/>
        </pc:sldMkLst>
        <pc:spChg chg="mod">
          <ac:chgData name="Bruciaferri, Diego" userId="fb15263d-0062-49be-8af0-0ba6b1e1c76c" providerId="ADAL" clId="{1F45081D-E6A8-4100-AF44-382BC89E41DE}" dt="2022-06-29T20:07:21.537" v="2663" actId="20577"/>
          <ac:spMkLst>
            <pc:docMk/>
            <pc:sldMk cId="1489711357" sldId="377"/>
            <ac:spMk id="12" creationId="{EEFDCBD8-4030-491F-9EDD-4DE6E98551C4}"/>
          </ac:spMkLst>
        </pc:spChg>
        <pc:spChg chg="del">
          <ac:chgData name="Bruciaferri, Diego" userId="fb15263d-0062-49be-8af0-0ba6b1e1c76c" providerId="ADAL" clId="{1F45081D-E6A8-4100-AF44-382BC89E41DE}" dt="2022-06-29T20:07:24.746" v="2664" actId="478"/>
          <ac:spMkLst>
            <pc:docMk/>
            <pc:sldMk cId="1489711357" sldId="377"/>
            <ac:spMk id="14" creationId="{C836A184-0E5D-4340-A99D-6D7F300E6C0D}"/>
          </ac:spMkLst>
        </pc:spChg>
        <pc:spChg chg="add mod">
          <ac:chgData name="Bruciaferri, Diego" userId="fb15263d-0062-49be-8af0-0ba6b1e1c76c" providerId="ADAL" clId="{1F45081D-E6A8-4100-AF44-382BC89E41DE}" dt="2022-06-29T20:12:04.521" v="2744" actId="1076"/>
          <ac:spMkLst>
            <pc:docMk/>
            <pc:sldMk cId="1489711357" sldId="377"/>
            <ac:spMk id="16" creationId="{3E821704-EB37-452D-965B-15ACB4DB4328}"/>
          </ac:spMkLst>
        </pc:spChg>
        <pc:spChg chg="del">
          <ac:chgData name="Bruciaferri, Diego" userId="fb15263d-0062-49be-8af0-0ba6b1e1c76c" providerId="ADAL" clId="{1F45081D-E6A8-4100-AF44-382BC89E41DE}" dt="2022-06-29T20:07:26.933" v="2666" actId="478"/>
          <ac:spMkLst>
            <pc:docMk/>
            <pc:sldMk cId="1489711357" sldId="377"/>
            <ac:spMk id="18" creationId="{069117B7-28E7-4D9A-8BF6-E4BECA9404E6}"/>
          </ac:spMkLst>
        </pc:spChg>
        <pc:spChg chg="del">
          <ac:chgData name="Bruciaferri, Diego" userId="fb15263d-0062-49be-8af0-0ba6b1e1c76c" providerId="ADAL" clId="{1F45081D-E6A8-4100-AF44-382BC89E41DE}" dt="2022-06-29T20:07:26.040" v="2665" actId="478"/>
          <ac:spMkLst>
            <pc:docMk/>
            <pc:sldMk cId="1489711357" sldId="377"/>
            <ac:spMk id="19" creationId="{42F7869C-662C-48A9-9ACE-0E072E811594}"/>
          </ac:spMkLst>
        </pc:spChg>
        <pc:spChg chg="del mod">
          <ac:chgData name="Bruciaferri, Diego" userId="fb15263d-0062-49be-8af0-0ba6b1e1c76c" providerId="ADAL" clId="{1F45081D-E6A8-4100-AF44-382BC89E41DE}" dt="2022-06-29T20:07:29.223" v="2668" actId="478"/>
          <ac:spMkLst>
            <pc:docMk/>
            <pc:sldMk cId="1489711357" sldId="377"/>
            <ac:spMk id="20" creationId="{37AF7D0D-4F38-457B-B938-3C439B84CD99}"/>
          </ac:spMkLst>
        </pc:spChg>
        <pc:picChg chg="add mod">
          <ac:chgData name="Bruciaferri, Diego" userId="fb15263d-0062-49be-8af0-0ba6b1e1c76c" providerId="ADAL" clId="{1F45081D-E6A8-4100-AF44-382BC89E41DE}" dt="2022-06-29T20:11:12.694" v="2677" actId="1076"/>
          <ac:picMkLst>
            <pc:docMk/>
            <pc:sldMk cId="1489711357" sldId="377"/>
            <ac:picMk id="17" creationId="{22D9F72B-2061-43A2-A777-AD7C5D97F8DC}"/>
          </ac:picMkLst>
        </pc:picChg>
      </pc:sldChg>
      <pc:sldChg chg="addSp delSp modSp add mod">
        <pc:chgData name="Bruciaferri, Diego" userId="fb15263d-0062-49be-8af0-0ba6b1e1c76c" providerId="ADAL" clId="{1F45081D-E6A8-4100-AF44-382BC89E41DE}" dt="2022-06-29T20:14:32.601" v="2760" actId="1076"/>
        <pc:sldMkLst>
          <pc:docMk/>
          <pc:sldMk cId="1643237699" sldId="378"/>
        </pc:sldMkLst>
        <pc:spChg chg="add mod">
          <ac:chgData name="Bruciaferri, Diego" userId="fb15263d-0062-49be-8af0-0ba6b1e1c76c" providerId="ADAL" clId="{1F45081D-E6A8-4100-AF44-382BC89E41DE}" dt="2022-06-29T20:14:32.601" v="2760" actId="1076"/>
          <ac:spMkLst>
            <pc:docMk/>
            <pc:sldMk cId="1643237699" sldId="378"/>
            <ac:spMk id="14" creationId="{E43E4248-6541-4ACF-9ECA-18E8119C693E}"/>
          </ac:spMkLst>
        </pc:spChg>
        <pc:spChg chg="del">
          <ac:chgData name="Bruciaferri, Diego" userId="fb15263d-0062-49be-8af0-0ba6b1e1c76c" providerId="ADAL" clId="{1F45081D-E6A8-4100-AF44-382BC89E41DE}" dt="2022-06-29T20:12:25.852" v="2746" actId="478"/>
          <ac:spMkLst>
            <pc:docMk/>
            <pc:sldMk cId="1643237699" sldId="378"/>
            <ac:spMk id="16" creationId="{3E821704-EB37-452D-965B-15ACB4DB4328}"/>
          </ac:spMkLst>
        </pc:spChg>
        <pc:picChg chg="mod">
          <ac:chgData name="Bruciaferri, Diego" userId="fb15263d-0062-49be-8af0-0ba6b1e1c76c" providerId="ADAL" clId="{1F45081D-E6A8-4100-AF44-382BC89E41DE}" dt="2022-06-29T20:13:52.628" v="2757" actId="1076"/>
          <ac:picMkLst>
            <pc:docMk/>
            <pc:sldMk cId="1643237699" sldId="378"/>
            <ac:picMk id="17" creationId="{22D9F72B-2061-43A2-A777-AD7C5D97F8DC}"/>
          </ac:picMkLst>
        </pc:picChg>
      </pc:sldChg>
      <pc:sldChg chg="addSp delSp modSp add mod">
        <pc:chgData name="Bruciaferri, Diego" userId="fb15263d-0062-49be-8af0-0ba6b1e1c76c" providerId="ADAL" clId="{1F45081D-E6A8-4100-AF44-382BC89E41DE}" dt="2022-06-29T20:49:08.278" v="3281" actId="1076"/>
        <pc:sldMkLst>
          <pc:docMk/>
          <pc:sldMk cId="1673121056" sldId="379"/>
        </pc:sldMkLst>
        <pc:spChg chg="mod">
          <ac:chgData name="Bruciaferri, Diego" userId="fb15263d-0062-49be-8af0-0ba6b1e1c76c" providerId="ADAL" clId="{1F45081D-E6A8-4100-AF44-382BC89E41DE}" dt="2022-06-29T20:15:24.045" v="2814" actId="14100"/>
          <ac:spMkLst>
            <pc:docMk/>
            <pc:sldMk cId="1673121056" sldId="379"/>
            <ac:spMk id="12" creationId="{EEFDCBD8-4030-491F-9EDD-4DE6E98551C4}"/>
          </ac:spMkLst>
        </pc:spChg>
        <pc:spChg chg="del">
          <ac:chgData name="Bruciaferri, Diego" userId="fb15263d-0062-49be-8af0-0ba6b1e1c76c" providerId="ADAL" clId="{1F45081D-E6A8-4100-AF44-382BC89E41DE}" dt="2022-06-29T20:14:51.723" v="2763" actId="478"/>
          <ac:spMkLst>
            <pc:docMk/>
            <pc:sldMk cId="1673121056" sldId="379"/>
            <ac:spMk id="14" creationId="{E43E4248-6541-4ACF-9ECA-18E8119C693E}"/>
          </ac:spMkLst>
        </pc:spChg>
        <pc:spChg chg="add mod">
          <ac:chgData name="Bruciaferri, Diego" userId="fb15263d-0062-49be-8af0-0ba6b1e1c76c" providerId="ADAL" clId="{1F45081D-E6A8-4100-AF44-382BC89E41DE}" dt="2022-06-29T20:22:18.323" v="2866" actId="1076"/>
          <ac:spMkLst>
            <pc:docMk/>
            <pc:sldMk cId="1673121056" sldId="379"/>
            <ac:spMk id="18" creationId="{7951FBB0-E73F-4301-ACE0-D419626B29E4}"/>
          </ac:spMkLst>
        </pc:spChg>
        <pc:spChg chg="add mod">
          <ac:chgData name="Bruciaferri, Diego" userId="fb15263d-0062-49be-8af0-0ba6b1e1c76c" providerId="ADAL" clId="{1F45081D-E6A8-4100-AF44-382BC89E41DE}" dt="2022-06-29T20:29:09.263" v="3167" actId="1076"/>
          <ac:spMkLst>
            <pc:docMk/>
            <pc:sldMk cId="1673121056" sldId="379"/>
            <ac:spMk id="19" creationId="{1988B919-F59D-4D81-9303-3634BB33BDC8}"/>
          </ac:spMkLst>
        </pc:spChg>
        <pc:spChg chg="add mod">
          <ac:chgData name="Bruciaferri, Diego" userId="fb15263d-0062-49be-8af0-0ba6b1e1c76c" providerId="ADAL" clId="{1F45081D-E6A8-4100-AF44-382BC89E41DE}" dt="2022-06-29T20:34:26.791" v="3265" actId="1076"/>
          <ac:spMkLst>
            <pc:docMk/>
            <pc:sldMk cId="1673121056" sldId="379"/>
            <ac:spMk id="22" creationId="{A6CEE5B3-D2CD-482B-85A1-2DC74D1C5401}"/>
          </ac:spMkLst>
        </pc:spChg>
        <pc:spChg chg="add mod ord">
          <ac:chgData name="Bruciaferri, Diego" userId="fb15263d-0062-49be-8af0-0ba6b1e1c76c" providerId="ADAL" clId="{1F45081D-E6A8-4100-AF44-382BC89E41DE}" dt="2022-06-29T20:34:16.493" v="3262" actId="1076"/>
          <ac:spMkLst>
            <pc:docMk/>
            <pc:sldMk cId="1673121056" sldId="379"/>
            <ac:spMk id="23" creationId="{19BD276C-40C2-485B-AF74-1FB3D32EC3C5}"/>
          </ac:spMkLst>
        </pc:spChg>
        <pc:spChg chg="add mod">
          <ac:chgData name="Bruciaferri, Diego" userId="fb15263d-0062-49be-8af0-0ba6b1e1c76c" providerId="ADAL" clId="{1F45081D-E6A8-4100-AF44-382BC89E41DE}" dt="2022-06-29T20:49:08.278" v="3281" actId="1076"/>
          <ac:spMkLst>
            <pc:docMk/>
            <pc:sldMk cId="1673121056" sldId="379"/>
            <ac:spMk id="24" creationId="{F88873CC-3563-4F1B-A1DE-B6999C243A9B}"/>
          </ac:spMkLst>
        </pc:spChg>
        <pc:spChg chg="add mod">
          <ac:chgData name="Bruciaferri, Diego" userId="fb15263d-0062-49be-8af0-0ba6b1e1c76c" providerId="ADAL" clId="{1F45081D-E6A8-4100-AF44-382BC89E41DE}" dt="2022-06-29T20:30:36.110" v="3180" actId="14100"/>
          <ac:spMkLst>
            <pc:docMk/>
            <pc:sldMk cId="1673121056" sldId="379"/>
            <ac:spMk id="26" creationId="{04A21E02-E8DF-4D61-B6AB-DD4AE0C03039}"/>
          </ac:spMkLst>
        </pc:spChg>
        <pc:spChg chg="add mod ord">
          <ac:chgData name="Bruciaferri, Diego" userId="fb15263d-0062-49be-8af0-0ba6b1e1c76c" providerId="ADAL" clId="{1F45081D-E6A8-4100-AF44-382BC89E41DE}" dt="2022-06-29T20:34:07.801" v="3261" actId="1036"/>
          <ac:spMkLst>
            <pc:docMk/>
            <pc:sldMk cId="1673121056" sldId="379"/>
            <ac:spMk id="27" creationId="{9E03F72D-8B81-4EAA-A19E-05B81EE57C3D}"/>
          </ac:spMkLst>
        </pc:spChg>
        <pc:spChg chg="add mod">
          <ac:chgData name="Bruciaferri, Diego" userId="fb15263d-0062-49be-8af0-0ba6b1e1c76c" providerId="ADAL" clId="{1F45081D-E6A8-4100-AF44-382BC89E41DE}" dt="2022-06-29T20:33:14.063" v="3190" actId="14100"/>
          <ac:spMkLst>
            <pc:docMk/>
            <pc:sldMk cId="1673121056" sldId="379"/>
            <ac:spMk id="28" creationId="{ACD3D204-639C-47E6-95D3-E7D2F06D9D98}"/>
          </ac:spMkLst>
        </pc:spChg>
        <pc:spChg chg="add mod">
          <ac:chgData name="Bruciaferri, Diego" userId="fb15263d-0062-49be-8af0-0ba6b1e1c76c" providerId="ADAL" clId="{1F45081D-E6A8-4100-AF44-382BC89E41DE}" dt="2022-06-29T20:34:38.402" v="3274" actId="20577"/>
          <ac:spMkLst>
            <pc:docMk/>
            <pc:sldMk cId="1673121056" sldId="379"/>
            <ac:spMk id="29" creationId="{7286D3BC-D93C-4ED5-ADC8-32F398647F06}"/>
          </ac:spMkLst>
        </pc:spChg>
        <pc:picChg chg="add mod">
          <ac:chgData name="Bruciaferri, Diego" userId="fb15263d-0062-49be-8af0-0ba6b1e1c76c" providerId="ADAL" clId="{1F45081D-E6A8-4100-AF44-382BC89E41DE}" dt="2022-06-29T20:20:47.489" v="2857" actId="1076"/>
          <ac:picMkLst>
            <pc:docMk/>
            <pc:sldMk cId="1673121056" sldId="379"/>
            <ac:picMk id="16" creationId="{4A7DAE7B-F399-4AD0-8D4E-16526C009AE6}"/>
          </ac:picMkLst>
        </pc:picChg>
        <pc:picChg chg="del">
          <ac:chgData name="Bruciaferri, Diego" userId="fb15263d-0062-49be-8af0-0ba6b1e1c76c" providerId="ADAL" clId="{1F45081D-E6A8-4100-AF44-382BC89E41DE}" dt="2022-06-29T20:14:48.740" v="2762" actId="478"/>
          <ac:picMkLst>
            <pc:docMk/>
            <pc:sldMk cId="1673121056" sldId="379"/>
            <ac:picMk id="17" creationId="{22D9F72B-2061-43A2-A777-AD7C5D97F8DC}"/>
          </ac:picMkLst>
        </pc:picChg>
        <pc:picChg chg="add mod">
          <ac:chgData name="Bruciaferri, Diego" userId="fb15263d-0062-49be-8af0-0ba6b1e1c76c" providerId="ADAL" clId="{1F45081D-E6A8-4100-AF44-382BC89E41DE}" dt="2022-06-29T20:34:22.185" v="3264" actId="1076"/>
          <ac:picMkLst>
            <pc:docMk/>
            <pc:sldMk cId="1673121056" sldId="379"/>
            <ac:picMk id="21" creationId="{1C0BF974-FB3C-4405-8AFB-A3426BD1D897}"/>
          </ac:picMkLst>
        </pc:picChg>
        <pc:picChg chg="add mod ord">
          <ac:chgData name="Bruciaferri, Diego" userId="fb15263d-0062-49be-8af0-0ba6b1e1c76c" providerId="ADAL" clId="{1F45081D-E6A8-4100-AF44-382BC89E41DE}" dt="2022-06-29T20:35:06.532" v="3279" actId="1076"/>
          <ac:picMkLst>
            <pc:docMk/>
            <pc:sldMk cId="1673121056" sldId="379"/>
            <ac:picMk id="25" creationId="{09454149-7742-4D94-9D3B-0FDB741D498C}"/>
          </ac:picMkLst>
        </pc:picChg>
        <pc:cxnChg chg="add mod">
          <ac:chgData name="Bruciaferri, Diego" userId="fb15263d-0062-49be-8af0-0ba6b1e1c76c" providerId="ADAL" clId="{1F45081D-E6A8-4100-AF44-382BC89E41DE}" dt="2022-06-29T20:29:05.553" v="3166" actId="14100"/>
          <ac:cxnSpMkLst>
            <pc:docMk/>
            <pc:sldMk cId="1673121056" sldId="379"/>
            <ac:cxnSpMk id="20" creationId="{6A71985C-3708-477B-936E-5668B7CC7FF4}"/>
          </ac:cxnSpMkLst>
        </pc:cxnChg>
      </pc:sldChg>
      <pc:sldChg chg="addSp delSp modSp add mod">
        <pc:chgData name="Bruciaferri, Diego" userId="fb15263d-0062-49be-8af0-0ba6b1e1c76c" providerId="ADAL" clId="{1F45081D-E6A8-4100-AF44-382BC89E41DE}" dt="2022-06-29T20:18:28.745" v="2852" actId="1076"/>
        <pc:sldMkLst>
          <pc:docMk/>
          <pc:sldMk cId="29232655" sldId="380"/>
        </pc:sldMkLst>
        <pc:spChg chg="mod">
          <ac:chgData name="Bruciaferri, Diego" userId="fb15263d-0062-49be-8af0-0ba6b1e1c76c" providerId="ADAL" clId="{1F45081D-E6A8-4100-AF44-382BC89E41DE}" dt="2022-06-29T20:16:32.058" v="2834" actId="20577"/>
          <ac:spMkLst>
            <pc:docMk/>
            <pc:sldMk cId="29232655" sldId="380"/>
            <ac:spMk id="12" creationId="{EEFDCBD8-4030-491F-9EDD-4DE6E98551C4}"/>
          </ac:spMkLst>
        </pc:spChg>
        <pc:spChg chg="del">
          <ac:chgData name="Bruciaferri, Diego" userId="fb15263d-0062-49be-8af0-0ba6b1e1c76c" providerId="ADAL" clId="{1F45081D-E6A8-4100-AF44-382BC89E41DE}" dt="2022-06-29T20:16:08.150" v="2820" actId="478"/>
          <ac:spMkLst>
            <pc:docMk/>
            <pc:sldMk cId="29232655" sldId="380"/>
            <ac:spMk id="14" creationId="{E43E4248-6541-4ACF-9ECA-18E8119C693E}"/>
          </ac:spMkLst>
        </pc:spChg>
        <pc:spChg chg="add mod">
          <ac:chgData name="Bruciaferri, Diego" userId="fb15263d-0062-49be-8af0-0ba6b1e1c76c" providerId="ADAL" clId="{1F45081D-E6A8-4100-AF44-382BC89E41DE}" dt="2022-06-29T20:18:02.500" v="2849" actId="1076"/>
          <ac:spMkLst>
            <pc:docMk/>
            <pc:sldMk cId="29232655" sldId="380"/>
            <ac:spMk id="16" creationId="{CE58B01B-2E43-4156-9694-C0C0CEBAEF2F}"/>
          </ac:spMkLst>
        </pc:spChg>
        <pc:spChg chg="add mod">
          <ac:chgData name="Bruciaferri, Diego" userId="fb15263d-0062-49be-8af0-0ba6b1e1c76c" providerId="ADAL" clId="{1F45081D-E6A8-4100-AF44-382BC89E41DE}" dt="2022-06-29T20:18:28.745" v="2852" actId="1076"/>
          <ac:spMkLst>
            <pc:docMk/>
            <pc:sldMk cId="29232655" sldId="380"/>
            <ac:spMk id="18" creationId="{4AAC9E11-D774-464D-90EB-1F1CC417F4E8}"/>
          </ac:spMkLst>
        </pc:spChg>
        <pc:picChg chg="del">
          <ac:chgData name="Bruciaferri, Diego" userId="fb15263d-0062-49be-8af0-0ba6b1e1c76c" providerId="ADAL" clId="{1F45081D-E6A8-4100-AF44-382BC89E41DE}" dt="2022-06-29T20:16:04.697" v="2819" actId="478"/>
          <ac:picMkLst>
            <pc:docMk/>
            <pc:sldMk cId="29232655" sldId="380"/>
            <ac:picMk id="17" creationId="{22D9F72B-2061-43A2-A777-AD7C5D97F8DC}"/>
          </ac:picMkLst>
        </pc:picChg>
      </pc:sldChg>
      <pc:sldChg chg="addSp delSp modSp add mod">
        <pc:chgData name="Bruciaferri, Diego" userId="fb15263d-0062-49be-8af0-0ba6b1e1c76c" providerId="ADAL" clId="{1F45081D-E6A8-4100-AF44-382BC89E41DE}" dt="2022-06-29T21:00:07.945" v="3805" actId="1037"/>
        <pc:sldMkLst>
          <pc:docMk/>
          <pc:sldMk cId="99478364" sldId="381"/>
        </pc:sldMkLst>
        <pc:spChg chg="mod">
          <ac:chgData name="Bruciaferri, Diego" userId="fb15263d-0062-49be-8af0-0ba6b1e1c76c" providerId="ADAL" clId="{1F45081D-E6A8-4100-AF44-382BC89E41DE}" dt="2022-06-29T20:50:56.643" v="3320" actId="20577"/>
          <ac:spMkLst>
            <pc:docMk/>
            <pc:sldMk cId="99478364" sldId="381"/>
            <ac:spMk id="12" creationId="{EEFDCBD8-4030-491F-9EDD-4DE6E98551C4}"/>
          </ac:spMkLst>
        </pc:spChg>
        <pc:spChg chg="del">
          <ac:chgData name="Bruciaferri, Diego" userId="fb15263d-0062-49be-8af0-0ba6b1e1c76c" providerId="ADAL" clId="{1F45081D-E6A8-4100-AF44-382BC89E41DE}" dt="2022-06-29T20:49:40.536" v="3300" actId="478"/>
          <ac:spMkLst>
            <pc:docMk/>
            <pc:sldMk cId="99478364" sldId="381"/>
            <ac:spMk id="18" creationId="{7951FBB0-E73F-4301-ACE0-D419626B29E4}"/>
          </ac:spMkLst>
        </pc:spChg>
        <pc:spChg chg="del">
          <ac:chgData name="Bruciaferri, Diego" userId="fb15263d-0062-49be-8af0-0ba6b1e1c76c" providerId="ADAL" clId="{1F45081D-E6A8-4100-AF44-382BC89E41DE}" dt="2022-06-29T20:49:45.693" v="3303" actId="478"/>
          <ac:spMkLst>
            <pc:docMk/>
            <pc:sldMk cId="99478364" sldId="381"/>
            <ac:spMk id="19" creationId="{1988B919-F59D-4D81-9303-3634BB33BDC8}"/>
          </ac:spMkLst>
        </pc:spChg>
        <pc:spChg chg="del">
          <ac:chgData name="Bruciaferri, Diego" userId="fb15263d-0062-49be-8af0-0ba6b1e1c76c" providerId="ADAL" clId="{1F45081D-E6A8-4100-AF44-382BC89E41DE}" dt="2022-06-29T20:49:50.196" v="3309" actId="478"/>
          <ac:spMkLst>
            <pc:docMk/>
            <pc:sldMk cId="99478364" sldId="381"/>
            <ac:spMk id="22" creationId="{A6CEE5B3-D2CD-482B-85A1-2DC74D1C5401}"/>
          </ac:spMkLst>
        </pc:spChg>
        <pc:spChg chg="del">
          <ac:chgData name="Bruciaferri, Diego" userId="fb15263d-0062-49be-8af0-0ba6b1e1c76c" providerId="ADAL" clId="{1F45081D-E6A8-4100-AF44-382BC89E41DE}" dt="2022-06-29T20:49:49.446" v="3308" actId="478"/>
          <ac:spMkLst>
            <pc:docMk/>
            <pc:sldMk cId="99478364" sldId="381"/>
            <ac:spMk id="23" creationId="{19BD276C-40C2-485B-AF74-1FB3D32EC3C5}"/>
          </ac:spMkLst>
        </pc:spChg>
        <pc:spChg chg="del">
          <ac:chgData name="Bruciaferri, Diego" userId="fb15263d-0062-49be-8af0-0ba6b1e1c76c" providerId="ADAL" clId="{1F45081D-E6A8-4100-AF44-382BC89E41DE}" dt="2022-06-29T20:49:54.530" v="3312" actId="478"/>
          <ac:spMkLst>
            <pc:docMk/>
            <pc:sldMk cId="99478364" sldId="381"/>
            <ac:spMk id="24" creationId="{F88873CC-3563-4F1B-A1DE-B6999C243A9B}"/>
          </ac:spMkLst>
        </pc:spChg>
        <pc:spChg chg="del">
          <ac:chgData name="Bruciaferri, Diego" userId="fb15263d-0062-49be-8af0-0ba6b1e1c76c" providerId="ADAL" clId="{1F45081D-E6A8-4100-AF44-382BC89E41DE}" dt="2022-06-29T20:49:48.686" v="3307" actId="478"/>
          <ac:spMkLst>
            <pc:docMk/>
            <pc:sldMk cId="99478364" sldId="381"/>
            <ac:spMk id="26" creationId="{04A21E02-E8DF-4D61-B6AB-DD4AE0C03039}"/>
          </ac:spMkLst>
        </pc:spChg>
        <pc:spChg chg="del">
          <ac:chgData name="Bruciaferri, Diego" userId="fb15263d-0062-49be-8af0-0ba6b1e1c76c" providerId="ADAL" clId="{1F45081D-E6A8-4100-AF44-382BC89E41DE}" dt="2022-06-29T20:49:47.180" v="3305" actId="478"/>
          <ac:spMkLst>
            <pc:docMk/>
            <pc:sldMk cId="99478364" sldId="381"/>
            <ac:spMk id="27" creationId="{9E03F72D-8B81-4EAA-A19E-05B81EE57C3D}"/>
          </ac:spMkLst>
        </pc:spChg>
        <pc:spChg chg="del">
          <ac:chgData name="Bruciaferri, Diego" userId="fb15263d-0062-49be-8af0-0ba6b1e1c76c" providerId="ADAL" clId="{1F45081D-E6A8-4100-AF44-382BC89E41DE}" dt="2022-06-29T20:49:51.532" v="3310" actId="478"/>
          <ac:spMkLst>
            <pc:docMk/>
            <pc:sldMk cId="99478364" sldId="381"/>
            <ac:spMk id="28" creationId="{ACD3D204-639C-47E6-95D3-E7D2F06D9D98}"/>
          </ac:spMkLst>
        </pc:spChg>
        <pc:spChg chg="del">
          <ac:chgData name="Bruciaferri, Diego" userId="fb15263d-0062-49be-8af0-0ba6b1e1c76c" providerId="ADAL" clId="{1F45081D-E6A8-4100-AF44-382BC89E41DE}" dt="2022-06-29T20:49:46.480" v="3304" actId="478"/>
          <ac:spMkLst>
            <pc:docMk/>
            <pc:sldMk cId="99478364" sldId="381"/>
            <ac:spMk id="29" creationId="{7286D3BC-D93C-4ED5-ADC8-32F398647F06}"/>
          </ac:spMkLst>
        </pc:spChg>
        <pc:spChg chg="add mod">
          <ac:chgData name="Bruciaferri, Diego" userId="fb15263d-0062-49be-8af0-0ba6b1e1c76c" providerId="ADAL" clId="{1F45081D-E6A8-4100-AF44-382BC89E41DE}" dt="2022-06-29T20:54:49.728" v="3658" actId="1076"/>
          <ac:spMkLst>
            <pc:docMk/>
            <pc:sldMk cId="99478364" sldId="381"/>
            <ac:spMk id="30" creationId="{074A6BE6-01DA-40BC-9083-E96AC4A0AC8F}"/>
          </ac:spMkLst>
        </pc:spChg>
        <pc:spChg chg="mod topLvl">
          <ac:chgData name="Bruciaferri, Diego" userId="fb15263d-0062-49be-8af0-0ba6b1e1c76c" providerId="ADAL" clId="{1F45081D-E6A8-4100-AF44-382BC89E41DE}" dt="2022-06-29T20:59:44.147" v="3786" actId="1037"/>
          <ac:spMkLst>
            <pc:docMk/>
            <pc:sldMk cId="99478364" sldId="381"/>
            <ac:spMk id="35" creationId="{3524013A-F99B-4261-B006-E874EBFC6F8E}"/>
          </ac:spMkLst>
        </pc:spChg>
        <pc:spChg chg="del mod topLvl">
          <ac:chgData name="Bruciaferri, Diego" userId="fb15263d-0062-49be-8af0-0ba6b1e1c76c" providerId="ADAL" clId="{1F45081D-E6A8-4100-AF44-382BC89E41DE}" dt="2022-06-29T20:51:14.111" v="3325" actId="478"/>
          <ac:spMkLst>
            <pc:docMk/>
            <pc:sldMk cId="99478364" sldId="381"/>
            <ac:spMk id="39" creationId="{EF51A145-5570-4796-B54A-885DB5A84D57}"/>
          </ac:spMkLst>
        </pc:spChg>
        <pc:spChg chg="mod topLvl">
          <ac:chgData name="Bruciaferri, Diego" userId="fb15263d-0062-49be-8af0-0ba6b1e1c76c" providerId="ADAL" clId="{1F45081D-E6A8-4100-AF44-382BC89E41DE}" dt="2022-06-29T21:00:07.945" v="3805" actId="1037"/>
          <ac:spMkLst>
            <pc:docMk/>
            <pc:sldMk cId="99478364" sldId="381"/>
            <ac:spMk id="42" creationId="{F2041A97-6887-4F17-8C9D-D6F475552C41}"/>
          </ac:spMkLst>
        </pc:spChg>
        <pc:spChg chg="add mod">
          <ac:chgData name="Bruciaferri, Diego" userId="fb15263d-0062-49be-8af0-0ba6b1e1c76c" providerId="ADAL" clId="{1F45081D-E6A8-4100-AF44-382BC89E41DE}" dt="2022-06-29T20:58:12.746" v="3716" actId="6549"/>
          <ac:spMkLst>
            <pc:docMk/>
            <pc:sldMk cId="99478364" sldId="381"/>
            <ac:spMk id="46" creationId="{4BE6AB3E-5AFC-4C6E-A594-07B49C342E79}"/>
          </ac:spMkLst>
        </pc:spChg>
        <pc:spChg chg="add mod">
          <ac:chgData name="Bruciaferri, Diego" userId="fb15263d-0062-49be-8af0-0ba6b1e1c76c" providerId="ADAL" clId="{1F45081D-E6A8-4100-AF44-382BC89E41DE}" dt="2022-06-29T20:59:16.841" v="3765" actId="1076"/>
          <ac:spMkLst>
            <pc:docMk/>
            <pc:sldMk cId="99478364" sldId="381"/>
            <ac:spMk id="47" creationId="{736520CF-EC12-4F91-974E-FF686DFB456A}"/>
          </ac:spMkLst>
        </pc:spChg>
        <pc:grpChg chg="add mod">
          <ac:chgData name="Bruciaferri, Diego" userId="fb15263d-0062-49be-8af0-0ba6b1e1c76c" providerId="ADAL" clId="{1F45081D-E6A8-4100-AF44-382BC89E41DE}" dt="2022-06-29T20:58:38.549" v="3750" actId="1076"/>
          <ac:grpSpMkLst>
            <pc:docMk/>
            <pc:sldMk cId="99478364" sldId="381"/>
            <ac:grpSpMk id="2" creationId="{5A0E5DF1-20F0-4D6F-9B82-CD87E7A0D272}"/>
          </ac:grpSpMkLst>
        </pc:grpChg>
        <pc:grpChg chg="add del mod">
          <ac:chgData name="Bruciaferri, Diego" userId="fb15263d-0062-49be-8af0-0ba6b1e1c76c" providerId="ADAL" clId="{1F45081D-E6A8-4100-AF44-382BC89E41DE}" dt="2022-06-29T20:51:02.610" v="3321" actId="165"/>
          <ac:grpSpMkLst>
            <pc:docMk/>
            <pc:sldMk cId="99478364" sldId="381"/>
            <ac:grpSpMk id="32" creationId="{7526CA32-80F6-43AD-A7AC-B7622A8851EF}"/>
          </ac:grpSpMkLst>
        </pc:grpChg>
        <pc:picChg chg="del">
          <ac:chgData name="Bruciaferri, Diego" userId="fb15263d-0062-49be-8af0-0ba6b1e1c76c" providerId="ADAL" clId="{1F45081D-E6A8-4100-AF44-382BC89E41DE}" dt="2022-06-29T20:49:41.619" v="3301" actId="478"/>
          <ac:picMkLst>
            <pc:docMk/>
            <pc:sldMk cId="99478364" sldId="381"/>
            <ac:picMk id="16" creationId="{4A7DAE7B-F399-4AD0-8D4E-16526C009AE6}"/>
          </ac:picMkLst>
        </pc:picChg>
        <pc:picChg chg="del">
          <ac:chgData name="Bruciaferri, Diego" userId="fb15263d-0062-49be-8af0-0ba6b1e1c76c" providerId="ADAL" clId="{1F45081D-E6A8-4100-AF44-382BC89E41DE}" dt="2022-06-29T20:49:47.922" v="3306" actId="478"/>
          <ac:picMkLst>
            <pc:docMk/>
            <pc:sldMk cId="99478364" sldId="381"/>
            <ac:picMk id="21" creationId="{1C0BF974-FB3C-4405-8AFB-A3426BD1D897}"/>
          </ac:picMkLst>
        </pc:picChg>
        <pc:picChg chg="del">
          <ac:chgData name="Bruciaferri, Diego" userId="fb15263d-0062-49be-8af0-0ba6b1e1c76c" providerId="ADAL" clId="{1F45081D-E6A8-4100-AF44-382BC89E41DE}" dt="2022-06-29T20:49:52.338" v="3311" actId="478"/>
          <ac:picMkLst>
            <pc:docMk/>
            <pc:sldMk cId="99478364" sldId="381"/>
            <ac:picMk id="25" creationId="{09454149-7742-4D94-9D3B-0FDB741D498C}"/>
          </ac:picMkLst>
        </pc:picChg>
        <pc:picChg chg="add mod">
          <ac:chgData name="Bruciaferri, Diego" userId="fb15263d-0062-49be-8af0-0ba6b1e1c76c" providerId="ADAL" clId="{1F45081D-E6A8-4100-AF44-382BC89E41DE}" dt="2022-06-29T20:54:46.601" v="3657" actId="1076"/>
          <ac:picMkLst>
            <pc:docMk/>
            <pc:sldMk cId="99478364" sldId="381"/>
            <ac:picMk id="31" creationId="{383339DB-B78B-4DC9-AE12-81679FD4E1AE}"/>
          </ac:picMkLst>
        </pc:picChg>
        <pc:picChg chg="mod topLvl">
          <ac:chgData name="Bruciaferri, Diego" userId="fb15263d-0062-49be-8af0-0ba6b1e1c76c" providerId="ADAL" clId="{1F45081D-E6A8-4100-AF44-382BC89E41DE}" dt="2022-06-29T20:52:16.995" v="3633" actId="164"/>
          <ac:picMkLst>
            <pc:docMk/>
            <pc:sldMk cId="99478364" sldId="381"/>
            <ac:picMk id="33" creationId="{EDA750CB-944C-459F-B7B1-8EF1D576F84F}"/>
          </ac:picMkLst>
        </pc:picChg>
        <pc:picChg chg="mod topLvl">
          <ac:chgData name="Bruciaferri, Diego" userId="fb15263d-0062-49be-8af0-0ba6b1e1c76c" providerId="ADAL" clId="{1F45081D-E6A8-4100-AF44-382BC89E41DE}" dt="2022-06-29T20:52:16.995" v="3633" actId="164"/>
          <ac:picMkLst>
            <pc:docMk/>
            <pc:sldMk cId="99478364" sldId="381"/>
            <ac:picMk id="34" creationId="{B47D279D-844C-41DC-8555-CCD14669A4F2}"/>
          </ac:picMkLst>
        </pc:picChg>
        <pc:picChg chg="mod topLvl">
          <ac:chgData name="Bruciaferri, Diego" userId="fb15263d-0062-49be-8af0-0ba6b1e1c76c" providerId="ADAL" clId="{1F45081D-E6A8-4100-AF44-382BC89E41DE}" dt="2022-06-29T20:52:16.995" v="3633" actId="164"/>
          <ac:picMkLst>
            <pc:docMk/>
            <pc:sldMk cId="99478364" sldId="381"/>
            <ac:picMk id="36" creationId="{AF9F2338-09AC-46F3-8984-545B3765D5CB}"/>
          </ac:picMkLst>
        </pc:picChg>
        <pc:picChg chg="del mod topLvl">
          <ac:chgData name="Bruciaferri, Diego" userId="fb15263d-0062-49be-8af0-0ba6b1e1c76c" providerId="ADAL" clId="{1F45081D-E6A8-4100-AF44-382BC89E41DE}" dt="2022-06-29T20:51:09.061" v="3322" actId="478"/>
          <ac:picMkLst>
            <pc:docMk/>
            <pc:sldMk cId="99478364" sldId="381"/>
            <ac:picMk id="37" creationId="{16CB9259-7159-4D15-A3AB-F51B887012AB}"/>
          </ac:picMkLst>
        </pc:picChg>
        <pc:picChg chg="del mod topLvl">
          <ac:chgData name="Bruciaferri, Diego" userId="fb15263d-0062-49be-8af0-0ba6b1e1c76c" providerId="ADAL" clId="{1F45081D-E6A8-4100-AF44-382BC89E41DE}" dt="2022-06-29T20:51:10.255" v="3323" actId="478"/>
          <ac:picMkLst>
            <pc:docMk/>
            <pc:sldMk cId="99478364" sldId="381"/>
            <ac:picMk id="38" creationId="{74FCB630-D719-4F34-8575-07B6BDCDE5B6}"/>
          </ac:picMkLst>
        </pc:picChg>
        <pc:picChg chg="mod topLvl">
          <ac:chgData name="Bruciaferri, Diego" userId="fb15263d-0062-49be-8af0-0ba6b1e1c76c" providerId="ADAL" clId="{1F45081D-E6A8-4100-AF44-382BC89E41DE}" dt="2022-06-29T20:53:51.144" v="3646" actId="14100"/>
          <ac:picMkLst>
            <pc:docMk/>
            <pc:sldMk cId="99478364" sldId="381"/>
            <ac:picMk id="40" creationId="{6F820583-CCDA-4B82-8636-05B1A836385D}"/>
          </ac:picMkLst>
        </pc:picChg>
        <pc:picChg chg="mod topLvl">
          <ac:chgData name="Bruciaferri, Diego" userId="fb15263d-0062-49be-8af0-0ba6b1e1c76c" providerId="ADAL" clId="{1F45081D-E6A8-4100-AF44-382BC89E41DE}" dt="2022-06-29T20:53:15.218" v="3641" actId="1076"/>
          <ac:picMkLst>
            <pc:docMk/>
            <pc:sldMk cId="99478364" sldId="381"/>
            <ac:picMk id="41" creationId="{44FC19BA-BA7E-416B-BC06-B91F052F4533}"/>
          </ac:picMkLst>
        </pc:picChg>
        <pc:picChg chg="mod topLvl">
          <ac:chgData name="Bruciaferri, Diego" userId="fb15263d-0062-49be-8af0-0ba6b1e1c76c" providerId="ADAL" clId="{1F45081D-E6A8-4100-AF44-382BC89E41DE}" dt="2022-06-29T20:52:16.995" v="3633" actId="164"/>
          <ac:picMkLst>
            <pc:docMk/>
            <pc:sldMk cId="99478364" sldId="381"/>
            <ac:picMk id="43" creationId="{5EC715C5-F683-4A53-A08D-2A15B80924B2}"/>
          </ac:picMkLst>
        </pc:picChg>
        <pc:picChg chg="del mod topLvl">
          <ac:chgData name="Bruciaferri, Diego" userId="fb15263d-0062-49be-8af0-0ba6b1e1c76c" providerId="ADAL" clId="{1F45081D-E6A8-4100-AF44-382BC89E41DE}" dt="2022-06-29T20:51:11.422" v="3324" actId="478"/>
          <ac:picMkLst>
            <pc:docMk/>
            <pc:sldMk cId="99478364" sldId="381"/>
            <ac:picMk id="44" creationId="{6BEC017F-56F6-49E1-9B82-717C9148FE82}"/>
          </ac:picMkLst>
        </pc:picChg>
        <pc:picChg chg="mod topLvl">
          <ac:chgData name="Bruciaferri, Diego" userId="fb15263d-0062-49be-8af0-0ba6b1e1c76c" providerId="ADAL" clId="{1F45081D-E6A8-4100-AF44-382BC89E41DE}" dt="2022-06-29T20:53:58.296" v="3648" actId="1076"/>
          <ac:picMkLst>
            <pc:docMk/>
            <pc:sldMk cId="99478364" sldId="381"/>
            <ac:picMk id="45" creationId="{AB1513CC-49C9-4C62-A189-AA679BFDBF4F}"/>
          </ac:picMkLst>
        </pc:picChg>
        <pc:cxnChg chg="del">
          <ac:chgData name="Bruciaferri, Diego" userId="fb15263d-0062-49be-8af0-0ba6b1e1c76c" providerId="ADAL" clId="{1F45081D-E6A8-4100-AF44-382BC89E41DE}" dt="2022-06-29T20:49:43.037" v="3302" actId="478"/>
          <ac:cxnSpMkLst>
            <pc:docMk/>
            <pc:sldMk cId="99478364" sldId="381"/>
            <ac:cxnSpMk id="20" creationId="{6A71985C-3708-477B-936E-5668B7CC7FF4}"/>
          </ac:cxnSpMkLst>
        </pc:cxnChg>
      </pc:sldChg>
      <pc:sldChg chg="addSp delSp modSp add mod">
        <pc:chgData name="Bruciaferri, Diego" userId="fb15263d-0062-49be-8af0-0ba6b1e1c76c" providerId="ADAL" clId="{1F45081D-E6A8-4100-AF44-382BC89E41DE}" dt="2022-06-29T21:04:23.990" v="3978" actId="1076"/>
        <pc:sldMkLst>
          <pc:docMk/>
          <pc:sldMk cId="11604493" sldId="382"/>
        </pc:sldMkLst>
        <pc:spChg chg="mod">
          <ac:chgData name="Bruciaferri, Diego" userId="fb15263d-0062-49be-8af0-0ba6b1e1c76c" providerId="ADAL" clId="{1F45081D-E6A8-4100-AF44-382BC89E41DE}" dt="2022-06-29T20:56:51.032" v="3679" actId="20577"/>
          <ac:spMkLst>
            <pc:docMk/>
            <pc:sldMk cId="11604493" sldId="382"/>
            <ac:spMk id="12" creationId="{EEFDCBD8-4030-491F-9EDD-4DE6E98551C4}"/>
          </ac:spMkLst>
        </pc:spChg>
        <pc:spChg chg="mod">
          <ac:chgData name="Bruciaferri, Diego" userId="fb15263d-0062-49be-8af0-0ba6b1e1c76c" providerId="ADAL" clId="{1F45081D-E6A8-4100-AF44-382BC89E41DE}" dt="2022-06-29T21:01:25.273" v="3806"/>
          <ac:spMkLst>
            <pc:docMk/>
            <pc:sldMk cId="11604493" sldId="382"/>
            <ac:spMk id="23" creationId="{2AB17C22-09EA-43F8-8CD4-43D25A67117F}"/>
          </ac:spMkLst>
        </pc:spChg>
        <pc:spChg chg="mod">
          <ac:chgData name="Bruciaferri, Diego" userId="fb15263d-0062-49be-8af0-0ba6b1e1c76c" providerId="ADAL" clId="{1F45081D-E6A8-4100-AF44-382BC89E41DE}" dt="2022-06-29T21:01:25.273" v="3806"/>
          <ac:spMkLst>
            <pc:docMk/>
            <pc:sldMk cId="11604493" sldId="382"/>
            <ac:spMk id="24" creationId="{7F297FC4-FD84-4301-9922-CA919B83DB6A}"/>
          </ac:spMkLst>
        </pc:spChg>
        <pc:spChg chg="del">
          <ac:chgData name="Bruciaferri, Diego" userId="fb15263d-0062-49be-8af0-0ba6b1e1c76c" providerId="ADAL" clId="{1F45081D-E6A8-4100-AF44-382BC89E41DE}" dt="2022-06-29T20:56:55.286" v="3680" actId="478"/>
          <ac:spMkLst>
            <pc:docMk/>
            <pc:sldMk cId="11604493" sldId="382"/>
            <ac:spMk id="30" creationId="{074A6BE6-01DA-40BC-9083-E96AC4A0AC8F}"/>
          </ac:spMkLst>
        </pc:spChg>
        <pc:spChg chg="mod">
          <ac:chgData name="Bruciaferri, Diego" userId="fb15263d-0062-49be-8af0-0ba6b1e1c76c" providerId="ADAL" clId="{1F45081D-E6A8-4100-AF44-382BC89E41DE}" dt="2022-06-29T21:01:25.273" v="3806"/>
          <ac:spMkLst>
            <pc:docMk/>
            <pc:sldMk cId="11604493" sldId="382"/>
            <ac:spMk id="37" creationId="{89BA2A52-2A77-4A1F-8C43-1ADC551F0536}"/>
          </ac:spMkLst>
        </pc:spChg>
        <pc:spChg chg="del">
          <ac:chgData name="Bruciaferri, Diego" userId="fb15263d-0062-49be-8af0-0ba6b1e1c76c" providerId="ADAL" clId="{1F45081D-E6A8-4100-AF44-382BC89E41DE}" dt="2022-06-29T20:56:58.138" v="3683" actId="478"/>
          <ac:spMkLst>
            <pc:docMk/>
            <pc:sldMk cId="11604493" sldId="382"/>
            <ac:spMk id="46" creationId="{4BE6AB3E-5AFC-4C6E-A594-07B49C342E79}"/>
          </ac:spMkLst>
        </pc:spChg>
        <pc:spChg chg="add del mod">
          <ac:chgData name="Bruciaferri, Diego" userId="fb15263d-0062-49be-8af0-0ba6b1e1c76c" providerId="ADAL" clId="{1F45081D-E6A8-4100-AF44-382BC89E41DE}" dt="2022-06-29T21:01:32.628" v="3807"/>
          <ac:spMkLst>
            <pc:docMk/>
            <pc:sldMk cId="11604493" sldId="382"/>
            <ac:spMk id="47" creationId="{5C689D5D-B7A8-4C14-BCD5-F68C5A09894C}"/>
          </ac:spMkLst>
        </pc:spChg>
        <pc:spChg chg="add del mod">
          <ac:chgData name="Bruciaferri, Diego" userId="fb15263d-0062-49be-8af0-0ba6b1e1c76c" providerId="ADAL" clId="{1F45081D-E6A8-4100-AF44-382BC89E41DE}" dt="2022-06-29T21:01:32.628" v="3807"/>
          <ac:spMkLst>
            <pc:docMk/>
            <pc:sldMk cId="11604493" sldId="382"/>
            <ac:spMk id="48" creationId="{7E53CF71-CF2C-4F27-BB89-2E62B6821AFB}"/>
          </ac:spMkLst>
        </pc:spChg>
        <pc:spChg chg="add del mod">
          <ac:chgData name="Bruciaferri, Diego" userId="fb15263d-0062-49be-8af0-0ba6b1e1c76c" providerId="ADAL" clId="{1F45081D-E6A8-4100-AF44-382BC89E41DE}" dt="2022-06-29T21:01:32.628" v="3807"/>
          <ac:spMkLst>
            <pc:docMk/>
            <pc:sldMk cId="11604493" sldId="382"/>
            <ac:spMk id="49" creationId="{8738C825-5696-433C-A60D-D34926161112}"/>
          </ac:spMkLst>
        </pc:spChg>
        <pc:spChg chg="add del mod">
          <ac:chgData name="Bruciaferri, Diego" userId="fb15263d-0062-49be-8af0-0ba6b1e1c76c" providerId="ADAL" clId="{1F45081D-E6A8-4100-AF44-382BC89E41DE}" dt="2022-06-29T21:01:32.628" v="3807"/>
          <ac:spMkLst>
            <pc:docMk/>
            <pc:sldMk cId="11604493" sldId="382"/>
            <ac:spMk id="50" creationId="{A3541C6F-CF1E-48AE-8384-A7F097DD7BCA}"/>
          </ac:spMkLst>
        </pc:spChg>
        <pc:spChg chg="add del mod">
          <ac:chgData name="Bruciaferri, Diego" userId="fb15263d-0062-49be-8af0-0ba6b1e1c76c" providerId="ADAL" clId="{1F45081D-E6A8-4100-AF44-382BC89E41DE}" dt="2022-06-29T21:01:32.628" v="3807"/>
          <ac:spMkLst>
            <pc:docMk/>
            <pc:sldMk cId="11604493" sldId="382"/>
            <ac:spMk id="52" creationId="{6CE116E8-CF08-4933-9071-F16FC245B742}"/>
          </ac:spMkLst>
        </pc:spChg>
        <pc:spChg chg="del mod topLvl">
          <ac:chgData name="Bruciaferri, Diego" userId="fb15263d-0062-49be-8af0-0ba6b1e1c76c" providerId="ADAL" clId="{1F45081D-E6A8-4100-AF44-382BC89E41DE}" dt="2022-06-29T21:02:37.898" v="3866" actId="478"/>
          <ac:spMkLst>
            <pc:docMk/>
            <pc:sldMk cId="11604493" sldId="382"/>
            <ac:spMk id="56" creationId="{810DF0E7-A996-404F-954C-474357C14C6E}"/>
          </ac:spMkLst>
        </pc:spChg>
        <pc:spChg chg="mod topLvl">
          <ac:chgData name="Bruciaferri, Diego" userId="fb15263d-0062-49be-8af0-0ba6b1e1c76c" providerId="ADAL" clId="{1F45081D-E6A8-4100-AF44-382BC89E41DE}" dt="2022-06-29T21:04:21.141" v="3977" actId="164"/>
          <ac:spMkLst>
            <pc:docMk/>
            <pc:sldMk cId="11604493" sldId="382"/>
            <ac:spMk id="57" creationId="{AB728AF9-34DD-4A9D-A835-378D2585DE2D}"/>
          </ac:spMkLst>
        </pc:spChg>
        <pc:spChg chg="mod topLvl">
          <ac:chgData name="Bruciaferri, Diego" userId="fb15263d-0062-49be-8af0-0ba6b1e1c76c" providerId="ADAL" clId="{1F45081D-E6A8-4100-AF44-382BC89E41DE}" dt="2022-06-29T21:04:21.141" v="3977" actId="164"/>
          <ac:spMkLst>
            <pc:docMk/>
            <pc:sldMk cId="11604493" sldId="382"/>
            <ac:spMk id="64" creationId="{BAECD882-B4FF-40C8-80B3-143EEF7ACFB0}"/>
          </ac:spMkLst>
        </pc:spChg>
        <pc:spChg chg="add mod">
          <ac:chgData name="Bruciaferri, Diego" userId="fb15263d-0062-49be-8af0-0ba6b1e1c76c" providerId="ADAL" clId="{1F45081D-E6A8-4100-AF44-382BC89E41DE}" dt="2022-06-29T21:01:42.426" v="3809" actId="1076"/>
          <ac:spMkLst>
            <pc:docMk/>
            <pc:sldMk cId="11604493" sldId="382"/>
            <ac:spMk id="68" creationId="{0393D445-1865-4695-92BC-A8A554D1A3EE}"/>
          </ac:spMkLst>
        </pc:spChg>
        <pc:spChg chg="add mod">
          <ac:chgData name="Bruciaferri, Diego" userId="fb15263d-0062-49be-8af0-0ba6b1e1c76c" providerId="ADAL" clId="{1F45081D-E6A8-4100-AF44-382BC89E41DE}" dt="2022-06-29T21:01:42.426" v="3809" actId="1076"/>
          <ac:spMkLst>
            <pc:docMk/>
            <pc:sldMk cId="11604493" sldId="382"/>
            <ac:spMk id="69" creationId="{C63BF427-623F-4D50-9D6A-69F55AFDF6B6}"/>
          </ac:spMkLst>
        </pc:spChg>
        <pc:spChg chg="add mod">
          <ac:chgData name="Bruciaferri, Diego" userId="fb15263d-0062-49be-8af0-0ba6b1e1c76c" providerId="ADAL" clId="{1F45081D-E6A8-4100-AF44-382BC89E41DE}" dt="2022-06-29T21:01:42.426" v="3809" actId="1076"/>
          <ac:spMkLst>
            <pc:docMk/>
            <pc:sldMk cId="11604493" sldId="382"/>
            <ac:spMk id="70" creationId="{8685189F-4C51-4019-BB9F-A8E8669768B1}"/>
          </ac:spMkLst>
        </pc:spChg>
        <pc:spChg chg="add mod">
          <ac:chgData name="Bruciaferri, Diego" userId="fb15263d-0062-49be-8af0-0ba6b1e1c76c" providerId="ADAL" clId="{1F45081D-E6A8-4100-AF44-382BC89E41DE}" dt="2022-06-29T21:01:51.142" v="3810" actId="207"/>
          <ac:spMkLst>
            <pc:docMk/>
            <pc:sldMk cId="11604493" sldId="382"/>
            <ac:spMk id="71" creationId="{40696ED3-85A9-4E99-967B-5263B827A5C8}"/>
          </ac:spMkLst>
        </pc:spChg>
        <pc:spChg chg="add mod">
          <ac:chgData name="Bruciaferri, Diego" userId="fb15263d-0062-49be-8af0-0ba6b1e1c76c" providerId="ADAL" clId="{1F45081D-E6A8-4100-AF44-382BC89E41DE}" dt="2022-06-29T21:01:58.955" v="3811" actId="207"/>
          <ac:spMkLst>
            <pc:docMk/>
            <pc:sldMk cId="11604493" sldId="382"/>
            <ac:spMk id="73" creationId="{4E89A4B8-BE2A-4A85-9A42-B828B4AAD95D}"/>
          </ac:spMkLst>
        </pc:spChg>
        <pc:grpChg chg="del">
          <ac:chgData name="Bruciaferri, Diego" userId="fb15263d-0062-49be-8af0-0ba6b1e1c76c" providerId="ADAL" clId="{1F45081D-E6A8-4100-AF44-382BC89E41DE}" dt="2022-06-29T20:56:56.658" v="3682" actId="478"/>
          <ac:grpSpMkLst>
            <pc:docMk/>
            <pc:sldMk cId="11604493" sldId="382"/>
            <ac:grpSpMk id="2" creationId="{5A0E5DF1-20F0-4D6F-9B82-CD87E7A0D272}"/>
          </ac:grpSpMkLst>
        </pc:grpChg>
        <pc:grpChg chg="add mod">
          <ac:chgData name="Bruciaferri, Diego" userId="fb15263d-0062-49be-8af0-0ba6b1e1c76c" providerId="ADAL" clId="{1F45081D-E6A8-4100-AF44-382BC89E41DE}" dt="2022-06-29T21:04:23.990" v="3978" actId="1076"/>
          <ac:grpSpMkLst>
            <pc:docMk/>
            <pc:sldMk cId="11604493" sldId="382"/>
            <ac:grpSpMk id="3" creationId="{30CA5DBC-0527-47E2-BEF9-2810D0C74BC7}"/>
          </ac:grpSpMkLst>
        </pc:grpChg>
        <pc:grpChg chg="add del mod">
          <ac:chgData name="Bruciaferri, Diego" userId="fb15263d-0062-49be-8af0-0ba6b1e1c76c" providerId="ADAL" clId="{1F45081D-E6A8-4100-AF44-382BC89E41DE}" dt="2022-06-29T21:01:32.628" v="3807"/>
          <ac:grpSpMkLst>
            <pc:docMk/>
            <pc:sldMk cId="11604493" sldId="382"/>
            <ac:grpSpMk id="22" creationId="{5306C812-22CE-4D4B-8A1B-02D8D1028529}"/>
          </ac:grpSpMkLst>
        </pc:grpChg>
        <pc:grpChg chg="add del mod">
          <ac:chgData name="Bruciaferri, Diego" userId="fb15263d-0062-49be-8af0-0ba6b1e1c76c" providerId="ADAL" clId="{1F45081D-E6A8-4100-AF44-382BC89E41DE}" dt="2022-06-29T21:02:13.319" v="3813" actId="165"/>
          <ac:grpSpMkLst>
            <pc:docMk/>
            <pc:sldMk cId="11604493" sldId="382"/>
            <ac:grpSpMk id="55" creationId="{78EED337-D0F9-4F2A-8222-970853B35737}"/>
          </ac:grpSpMkLst>
        </pc:grpChg>
        <pc:picChg chg="add del mod">
          <ac:chgData name="Bruciaferri, Diego" userId="fb15263d-0062-49be-8af0-0ba6b1e1c76c" providerId="ADAL" clId="{1F45081D-E6A8-4100-AF44-382BC89E41DE}" dt="2022-06-29T21:01:32.628" v="3807"/>
          <ac:picMkLst>
            <pc:docMk/>
            <pc:sldMk cId="11604493" sldId="382"/>
            <ac:picMk id="21" creationId="{259EC3D9-498A-4D52-ACB7-A912A5F7AE47}"/>
          </ac:picMkLst>
        </pc:picChg>
        <pc:picChg chg="del">
          <ac:chgData name="Bruciaferri, Diego" userId="fb15263d-0062-49be-8af0-0ba6b1e1c76c" providerId="ADAL" clId="{1F45081D-E6A8-4100-AF44-382BC89E41DE}" dt="2022-06-29T20:56:55.939" v="3681" actId="478"/>
          <ac:picMkLst>
            <pc:docMk/>
            <pc:sldMk cId="11604493" sldId="382"/>
            <ac:picMk id="31" creationId="{383339DB-B78B-4DC9-AE12-81679FD4E1AE}"/>
          </ac:picMkLst>
        </pc:picChg>
        <pc:picChg chg="add del mod">
          <ac:chgData name="Bruciaferri, Diego" userId="fb15263d-0062-49be-8af0-0ba6b1e1c76c" providerId="ADAL" clId="{1F45081D-E6A8-4100-AF44-382BC89E41DE}" dt="2022-06-29T21:01:32.628" v="3807"/>
          <ac:picMkLst>
            <pc:docMk/>
            <pc:sldMk cId="11604493" sldId="382"/>
            <ac:picMk id="38" creationId="{84649A25-C31F-4150-853B-39519235A9C8}"/>
          </ac:picMkLst>
        </pc:picChg>
        <pc:picChg chg="add del mod">
          <ac:chgData name="Bruciaferri, Diego" userId="fb15263d-0062-49be-8af0-0ba6b1e1c76c" providerId="ADAL" clId="{1F45081D-E6A8-4100-AF44-382BC89E41DE}" dt="2022-06-29T21:01:32.628" v="3807"/>
          <ac:picMkLst>
            <pc:docMk/>
            <pc:sldMk cId="11604493" sldId="382"/>
            <ac:picMk id="39" creationId="{8BBAA81D-6E90-4060-81C7-E603A99CD66C}"/>
          </ac:picMkLst>
        </pc:picChg>
        <pc:picChg chg="add del mod">
          <ac:chgData name="Bruciaferri, Diego" userId="fb15263d-0062-49be-8af0-0ba6b1e1c76c" providerId="ADAL" clId="{1F45081D-E6A8-4100-AF44-382BC89E41DE}" dt="2022-06-29T21:01:32.628" v="3807"/>
          <ac:picMkLst>
            <pc:docMk/>
            <pc:sldMk cId="11604493" sldId="382"/>
            <ac:picMk id="44" creationId="{143A9492-C2F3-4D50-9F54-8A8EEAF39191}"/>
          </ac:picMkLst>
        </pc:picChg>
        <pc:picChg chg="add del mod">
          <ac:chgData name="Bruciaferri, Diego" userId="fb15263d-0062-49be-8af0-0ba6b1e1c76c" providerId="ADAL" clId="{1F45081D-E6A8-4100-AF44-382BC89E41DE}" dt="2022-06-29T21:01:32.628" v="3807"/>
          <ac:picMkLst>
            <pc:docMk/>
            <pc:sldMk cId="11604493" sldId="382"/>
            <ac:picMk id="51" creationId="{48E1F598-302F-44BD-A8F5-5AD3D996BCB7}"/>
          </ac:picMkLst>
        </pc:picChg>
        <pc:picChg chg="add del mod">
          <ac:chgData name="Bruciaferri, Diego" userId="fb15263d-0062-49be-8af0-0ba6b1e1c76c" providerId="ADAL" clId="{1F45081D-E6A8-4100-AF44-382BC89E41DE}" dt="2022-06-29T21:01:32.628" v="3807"/>
          <ac:picMkLst>
            <pc:docMk/>
            <pc:sldMk cId="11604493" sldId="382"/>
            <ac:picMk id="53" creationId="{EA0A52CB-85BF-49C5-9E2F-02A2EAD598CA}"/>
          </ac:picMkLst>
        </pc:picChg>
        <pc:picChg chg="add mod">
          <ac:chgData name="Bruciaferri, Diego" userId="fb15263d-0062-49be-8af0-0ba6b1e1c76c" providerId="ADAL" clId="{1F45081D-E6A8-4100-AF44-382BC89E41DE}" dt="2022-06-29T21:01:42.426" v="3809" actId="1076"/>
          <ac:picMkLst>
            <pc:docMk/>
            <pc:sldMk cId="11604493" sldId="382"/>
            <ac:picMk id="54" creationId="{6F19347D-D5CB-4987-8A27-49AB73538279}"/>
          </ac:picMkLst>
        </pc:picChg>
        <pc:picChg chg="add mod">
          <ac:chgData name="Bruciaferri, Diego" userId="fb15263d-0062-49be-8af0-0ba6b1e1c76c" providerId="ADAL" clId="{1F45081D-E6A8-4100-AF44-382BC89E41DE}" dt="2022-06-29T21:01:42.426" v="3809" actId="1076"/>
          <ac:picMkLst>
            <pc:docMk/>
            <pc:sldMk cId="11604493" sldId="382"/>
            <ac:picMk id="65" creationId="{8EFCB8AC-2707-4EAA-A79E-ED1A644289C4}"/>
          </ac:picMkLst>
        </pc:picChg>
        <pc:picChg chg="add mod">
          <ac:chgData name="Bruciaferri, Diego" userId="fb15263d-0062-49be-8af0-0ba6b1e1c76c" providerId="ADAL" clId="{1F45081D-E6A8-4100-AF44-382BC89E41DE}" dt="2022-06-29T21:01:42.426" v="3809" actId="1076"/>
          <ac:picMkLst>
            <pc:docMk/>
            <pc:sldMk cId="11604493" sldId="382"/>
            <ac:picMk id="66" creationId="{3E142869-6D0B-42D8-90BC-AB955C2F4B12}"/>
          </ac:picMkLst>
        </pc:picChg>
        <pc:picChg chg="add mod">
          <ac:chgData name="Bruciaferri, Diego" userId="fb15263d-0062-49be-8af0-0ba6b1e1c76c" providerId="ADAL" clId="{1F45081D-E6A8-4100-AF44-382BC89E41DE}" dt="2022-06-29T21:01:42.426" v="3809" actId="1076"/>
          <ac:picMkLst>
            <pc:docMk/>
            <pc:sldMk cId="11604493" sldId="382"/>
            <ac:picMk id="67" creationId="{12D474BA-5DD6-4DCC-8584-B38DBBF81C11}"/>
          </ac:picMkLst>
        </pc:picChg>
        <pc:picChg chg="add mod">
          <ac:chgData name="Bruciaferri, Diego" userId="fb15263d-0062-49be-8af0-0ba6b1e1c76c" providerId="ADAL" clId="{1F45081D-E6A8-4100-AF44-382BC89E41DE}" dt="2022-06-29T21:01:42.426" v="3809" actId="1076"/>
          <ac:picMkLst>
            <pc:docMk/>
            <pc:sldMk cId="11604493" sldId="382"/>
            <ac:picMk id="72" creationId="{5075DEF6-D26E-4169-8F68-2A22A0AC8BB1}"/>
          </ac:picMkLst>
        </pc:picChg>
        <pc:picChg chg="add mod">
          <ac:chgData name="Bruciaferri, Diego" userId="fb15263d-0062-49be-8af0-0ba6b1e1c76c" providerId="ADAL" clId="{1F45081D-E6A8-4100-AF44-382BC89E41DE}" dt="2022-06-29T21:01:42.426" v="3809" actId="1076"/>
          <ac:picMkLst>
            <pc:docMk/>
            <pc:sldMk cId="11604493" sldId="382"/>
            <ac:picMk id="74" creationId="{7514B8D3-53AB-4EB5-86E8-D183E31FCF72}"/>
          </ac:picMkLst>
        </pc:picChg>
        <pc:cxnChg chg="mod">
          <ac:chgData name="Bruciaferri, Diego" userId="fb15263d-0062-49be-8af0-0ba6b1e1c76c" providerId="ADAL" clId="{1F45081D-E6A8-4100-AF44-382BC89E41DE}" dt="2022-06-29T21:01:25.273" v="3806"/>
          <ac:cxnSpMkLst>
            <pc:docMk/>
            <pc:sldMk cId="11604493" sldId="382"/>
            <ac:cxnSpMk id="25" creationId="{CD156DB0-046A-4449-A280-0EE0A93D9897}"/>
          </ac:cxnSpMkLst>
        </pc:cxnChg>
        <pc:cxnChg chg="mod">
          <ac:chgData name="Bruciaferri, Diego" userId="fb15263d-0062-49be-8af0-0ba6b1e1c76c" providerId="ADAL" clId="{1F45081D-E6A8-4100-AF44-382BC89E41DE}" dt="2022-06-29T21:01:25.273" v="3806"/>
          <ac:cxnSpMkLst>
            <pc:docMk/>
            <pc:sldMk cId="11604493" sldId="382"/>
            <ac:cxnSpMk id="26" creationId="{63750085-D049-486E-9269-ED499000462E}"/>
          </ac:cxnSpMkLst>
        </pc:cxnChg>
        <pc:cxnChg chg="mod">
          <ac:chgData name="Bruciaferri, Diego" userId="fb15263d-0062-49be-8af0-0ba6b1e1c76c" providerId="ADAL" clId="{1F45081D-E6A8-4100-AF44-382BC89E41DE}" dt="2022-06-29T21:01:25.273" v="3806"/>
          <ac:cxnSpMkLst>
            <pc:docMk/>
            <pc:sldMk cId="11604493" sldId="382"/>
            <ac:cxnSpMk id="27" creationId="{C058B4F4-B474-4D67-9F9A-C19ED26B1D0B}"/>
          </ac:cxnSpMkLst>
        </pc:cxnChg>
        <pc:cxnChg chg="mod">
          <ac:chgData name="Bruciaferri, Diego" userId="fb15263d-0062-49be-8af0-0ba6b1e1c76c" providerId="ADAL" clId="{1F45081D-E6A8-4100-AF44-382BC89E41DE}" dt="2022-06-29T21:01:25.273" v="3806"/>
          <ac:cxnSpMkLst>
            <pc:docMk/>
            <pc:sldMk cId="11604493" sldId="382"/>
            <ac:cxnSpMk id="28" creationId="{D7C269B8-59EE-4C6D-87BA-74FFE78C263E}"/>
          </ac:cxnSpMkLst>
        </pc:cxnChg>
        <pc:cxnChg chg="mod">
          <ac:chgData name="Bruciaferri, Diego" userId="fb15263d-0062-49be-8af0-0ba6b1e1c76c" providerId="ADAL" clId="{1F45081D-E6A8-4100-AF44-382BC89E41DE}" dt="2022-06-29T21:01:25.273" v="3806"/>
          <ac:cxnSpMkLst>
            <pc:docMk/>
            <pc:sldMk cId="11604493" sldId="382"/>
            <ac:cxnSpMk id="29" creationId="{AAAA1A06-CE8C-4A0B-8512-F3D947F2C98B}"/>
          </ac:cxnSpMkLst>
        </pc:cxnChg>
        <pc:cxnChg chg="mod">
          <ac:chgData name="Bruciaferri, Diego" userId="fb15263d-0062-49be-8af0-0ba6b1e1c76c" providerId="ADAL" clId="{1F45081D-E6A8-4100-AF44-382BC89E41DE}" dt="2022-06-29T21:01:25.273" v="3806"/>
          <ac:cxnSpMkLst>
            <pc:docMk/>
            <pc:sldMk cId="11604493" sldId="382"/>
            <ac:cxnSpMk id="32" creationId="{86C8D43C-BD26-4F21-B74C-8BB139C242B7}"/>
          </ac:cxnSpMkLst>
        </pc:cxnChg>
        <pc:cxnChg chg="mod topLvl">
          <ac:chgData name="Bruciaferri, Diego" userId="fb15263d-0062-49be-8af0-0ba6b1e1c76c" providerId="ADAL" clId="{1F45081D-E6A8-4100-AF44-382BC89E41DE}" dt="2022-06-29T21:04:21.141" v="3977" actId="164"/>
          <ac:cxnSpMkLst>
            <pc:docMk/>
            <pc:sldMk cId="11604493" sldId="382"/>
            <ac:cxnSpMk id="58" creationId="{E6CAC488-0DCC-4916-82DF-D03FB6B82FD4}"/>
          </ac:cxnSpMkLst>
        </pc:cxnChg>
        <pc:cxnChg chg="mod topLvl">
          <ac:chgData name="Bruciaferri, Diego" userId="fb15263d-0062-49be-8af0-0ba6b1e1c76c" providerId="ADAL" clId="{1F45081D-E6A8-4100-AF44-382BC89E41DE}" dt="2022-06-29T21:04:21.141" v="3977" actId="164"/>
          <ac:cxnSpMkLst>
            <pc:docMk/>
            <pc:sldMk cId="11604493" sldId="382"/>
            <ac:cxnSpMk id="59" creationId="{EB31F52A-47BB-455D-9515-2605E5428AEA}"/>
          </ac:cxnSpMkLst>
        </pc:cxnChg>
        <pc:cxnChg chg="mod topLvl">
          <ac:chgData name="Bruciaferri, Diego" userId="fb15263d-0062-49be-8af0-0ba6b1e1c76c" providerId="ADAL" clId="{1F45081D-E6A8-4100-AF44-382BC89E41DE}" dt="2022-06-29T21:04:21.141" v="3977" actId="164"/>
          <ac:cxnSpMkLst>
            <pc:docMk/>
            <pc:sldMk cId="11604493" sldId="382"/>
            <ac:cxnSpMk id="60" creationId="{CCE09DA9-7BE3-466C-B8A1-8A6243B0570C}"/>
          </ac:cxnSpMkLst>
        </pc:cxnChg>
        <pc:cxnChg chg="mod topLvl">
          <ac:chgData name="Bruciaferri, Diego" userId="fb15263d-0062-49be-8af0-0ba6b1e1c76c" providerId="ADAL" clId="{1F45081D-E6A8-4100-AF44-382BC89E41DE}" dt="2022-06-29T21:04:21.141" v="3977" actId="164"/>
          <ac:cxnSpMkLst>
            <pc:docMk/>
            <pc:sldMk cId="11604493" sldId="382"/>
            <ac:cxnSpMk id="61" creationId="{7B81D5DF-E3CC-4F12-A975-E21E2ABA2E08}"/>
          </ac:cxnSpMkLst>
        </pc:cxnChg>
        <pc:cxnChg chg="mod topLvl">
          <ac:chgData name="Bruciaferri, Diego" userId="fb15263d-0062-49be-8af0-0ba6b1e1c76c" providerId="ADAL" clId="{1F45081D-E6A8-4100-AF44-382BC89E41DE}" dt="2022-06-29T21:04:21.141" v="3977" actId="164"/>
          <ac:cxnSpMkLst>
            <pc:docMk/>
            <pc:sldMk cId="11604493" sldId="382"/>
            <ac:cxnSpMk id="62" creationId="{A057EE30-FEA9-43AD-B8AF-1CF42DAE6683}"/>
          </ac:cxnSpMkLst>
        </pc:cxnChg>
        <pc:cxnChg chg="mod topLvl">
          <ac:chgData name="Bruciaferri, Diego" userId="fb15263d-0062-49be-8af0-0ba6b1e1c76c" providerId="ADAL" clId="{1F45081D-E6A8-4100-AF44-382BC89E41DE}" dt="2022-06-29T21:04:21.141" v="3977" actId="164"/>
          <ac:cxnSpMkLst>
            <pc:docMk/>
            <pc:sldMk cId="11604493" sldId="382"/>
            <ac:cxnSpMk id="63" creationId="{ECFAA758-0234-4E3B-A1C2-551519E2D8C7}"/>
          </ac:cxnSpMkLst>
        </pc:cxnChg>
      </pc:sldChg>
      <pc:sldChg chg="addSp delSp modSp add mod">
        <pc:chgData name="Bruciaferri, Diego" userId="fb15263d-0062-49be-8af0-0ba6b1e1c76c" providerId="ADAL" clId="{1F45081D-E6A8-4100-AF44-382BC89E41DE}" dt="2022-06-30T09:32:52.774" v="5738" actId="1038"/>
        <pc:sldMkLst>
          <pc:docMk/>
          <pc:sldMk cId="3272562024" sldId="383"/>
        </pc:sldMkLst>
        <pc:spChg chg="add mod">
          <ac:chgData name="Bruciaferri, Diego" userId="fb15263d-0062-49be-8af0-0ba6b1e1c76c" providerId="ADAL" clId="{1F45081D-E6A8-4100-AF44-382BC89E41DE}" dt="2022-06-30T09:32:40.732" v="5719" actId="1038"/>
          <ac:spMkLst>
            <pc:docMk/>
            <pc:sldMk cId="3272562024" sldId="383"/>
            <ac:spMk id="17" creationId="{94318D68-CA27-4774-AD09-0E46A3BFD8E5}"/>
          </ac:spMkLst>
        </pc:spChg>
        <pc:spChg chg="add mod">
          <ac:chgData name="Bruciaferri, Diego" userId="fb15263d-0062-49be-8af0-0ba6b1e1c76c" providerId="ADAL" clId="{1F45081D-E6A8-4100-AF44-382BC89E41DE}" dt="2022-06-30T09:32:40.732" v="5719" actId="1038"/>
          <ac:spMkLst>
            <pc:docMk/>
            <pc:sldMk cId="3272562024" sldId="383"/>
            <ac:spMk id="18" creationId="{883A84A7-AFA4-4C41-92F5-B881A52E9CB6}"/>
          </ac:spMkLst>
        </pc:spChg>
        <pc:spChg chg="add mod">
          <ac:chgData name="Bruciaferri, Diego" userId="fb15263d-0062-49be-8af0-0ba6b1e1c76c" providerId="ADAL" clId="{1F45081D-E6A8-4100-AF44-382BC89E41DE}" dt="2022-06-30T09:32:52.774" v="5738" actId="1038"/>
          <ac:spMkLst>
            <pc:docMk/>
            <pc:sldMk cId="3272562024" sldId="383"/>
            <ac:spMk id="28" creationId="{92A24D5E-C341-4F1C-953A-DF03999B327F}"/>
          </ac:spMkLst>
        </pc:spChg>
        <pc:spChg chg="add mod">
          <ac:chgData name="Bruciaferri, Diego" userId="fb15263d-0062-49be-8af0-0ba6b1e1c76c" providerId="ADAL" clId="{1F45081D-E6A8-4100-AF44-382BC89E41DE}" dt="2022-06-30T09:32:52.774" v="5738" actId="1038"/>
          <ac:spMkLst>
            <pc:docMk/>
            <pc:sldMk cId="3272562024" sldId="383"/>
            <ac:spMk id="31" creationId="{ECCF7601-5D28-49FF-9F87-0BEAB05B39F8}"/>
          </ac:spMkLst>
        </pc:spChg>
        <pc:spChg chg="add del mod">
          <ac:chgData name="Bruciaferri, Diego" userId="fb15263d-0062-49be-8af0-0ba6b1e1c76c" providerId="ADAL" clId="{1F45081D-E6A8-4100-AF44-382BC89E41DE}" dt="2022-06-30T09:32:17.947" v="5546" actId="21"/>
          <ac:spMkLst>
            <pc:docMk/>
            <pc:sldMk cId="3272562024" sldId="383"/>
            <ac:spMk id="34" creationId="{0A887C90-3A38-4A06-A107-573CCB7C0F10}"/>
          </ac:spMkLst>
        </pc:spChg>
        <pc:spChg chg="add del mod">
          <ac:chgData name="Bruciaferri, Diego" userId="fb15263d-0062-49be-8af0-0ba6b1e1c76c" providerId="ADAL" clId="{1F45081D-E6A8-4100-AF44-382BC89E41DE}" dt="2022-06-30T09:32:17.947" v="5546" actId="21"/>
          <ac:spMkLst>
            <pc:docMk/>
            <pc:sldMk cId="3272562024" sldId="383"/>
            <ac:spMk id="35" creationId="{5539A0AA-1D40-4C52-96A6-AF224D5E49EF}"/>
          </ac:spMkLst>
        </pc:spChg>
        <pc:spChg chg="del">
          <ac:chgData name="Bruciaferri, Diego" userId="fb15263d-0062-49be-8af0-0ba6b1e1c76c" providerId="ADAL" clId="{1F45081D-E6A8-4100-AF44-382BC89E41DE}" dt="2022-06-29T21:05:30.129" v="3983" actId="478"/>
          <ac:spMkLst>
            <pc:docMk/>
            <pc:sldMk cId="3272562024" sldId="383"/>
            <ac:spMk id="68" creationId="{0393D445-1865-4695-92BC-A8A554D1A3EE}"/>
          </ac:spMkLst>
        </pc:spChg>
        <pc:spChg chg="del">
          <ac:chgData name="Bruciaferri, Diego" userId="fb15263d-0062-49be-8af0-0ba6b1e1c76c" providerId="ADAL" clId="{1F45081D-E6A8-4100-AF44-382BC89E41DE}" dt="2022-06-29T21:05:34.642" v="3985" actId="478"/>
          <ac:spMkLst>
            <pc:docMk/>
            <pc:sldMk cId="3272562024" sldId="383"/>
            <ac:spMk id="69" creationId="{C63BF427-623F-4D50-9D6A-69F55AFDF6B6}"/>
          </ac:spMkLst>
        </pc:spChg>
        <pc:spChg chg="del">
          <ac:chgData name="Bruciaferri, Diego" userId="fb15263d-0062-49be-8af0-0ba6b1e1c76c" providerId="ADAL" clId="{1F45081D-E6A8-4100-AF44-382BC89E41DE}" dt="2022-06-29T21:05:32.987" v="3984" actId="478"/>
          <ac:spMkLst>
            <pc:docMk/>
            <pc:sldMk cId="3272562024" sldId="383"/>
            <ac:spMk id="70" creationId="{8685189F-4C51-4019-BB9F-A8E8669768B1}"/>
          </ac:spMkLst>
        </pc:spChg>
        <pc:spChg chg="del">
          <ac:chgData name="Bruciaferri, Diego" userId="fb15263d-0062-49be-8af0-0ba6b1e1c76c" providerId="ADAL" clId="{1F45081D-E6A8-4100-AF44-382BC89E41DE}" dt="2022-06-29T21:05:40.695" v="3990" actId="478"/>
          <ac:spMkLst>
            <pc:docMk/>
            <pc:sldMk cId="3272562024" sldId="383"/>
            <ac:spMk id="71" creationId="{40696ED3-85A9-4E99-967B-5263B827A5C8}"/>
          </ac:spMkLst>
        </pc:spChg>
        <pc:spChg chg="del">
          <ac:chgData name="Bruciaferri, Diego" userId="fb15263d-0062-49be-8af0-0ba6b1e1c76c" providerId="ADAL" clId="{1F45081D-E6A8-4100-AF44-382BC89E41DE}" dt="2022-06-29T21:05:40.695" v="3990" actId="478"/>
          <ac:spMkLst>
            <pc:docMk/>
            <pc:sldMk cId="3272562024" sldId="383"/>
            <ac:spMk id="73" creationId="{4E89A4B8-BE2A-4A85-9A42-B828B4AAD95D}"/>
          </ac:spMkLst>
        </pc:spChg>
        <pc:grpChg chg="del">
          <ac:chgData name="Bruciaferri, Diego" userId="fb15263d-0062-49be-8af0-0ba6b1e1c76c" providerId="ADAL" clId="{1F45081D-E6A8-4100-AF44-382BC89E41DE}" dt="2022-06-29T21:05:38.926" v="3989" actId="478"/>
          <ac:grpSpMkLst>
            <pc:docMk/>
            <pc:sldMk cId="3272562024" sldId="383"/>
            <ac:grpSpMk id="3" creationId="{30CA5DBC-0527-47E2-BEF9-2810D0C74BC7}"/>
          </ac:grpSpMkLst>
        </pc:grpChg>
        <pc:picChg chg="add del mod">
          <ac:chgData name="Bruciaferri, Diego" userId="fb15263d-0062-49be-8af0-0ba6b1e1c76c" providerId="ADAL" clId="{1F45081D-E6A8-4100-AF44-382BC89E41DE}" dt="2022-06-30T09:32:17.947" v="5546" actId="21"/>
          <ac:picMkLst>
            <pc:docMk/>
            <pc:sldMk cId="3272562024" sldId="383"/>
            <ac:picMk id="4" creationId="{95D26D87-B7A5-4657-ABE7-99642BB6A918}"/>
          </ac:picMkLst>
        </pc:picChg>
        <pc:picChg chg="add mod">
          <ac:chgData name="Bruciaferri, Diego" userId="fb15263d-0062-49be-8af0-0ba6b1e1c76c" providerId="ADAL" clId="{1F45081D-E6A8-4100-AF44-382BC89E41DE}" dt="2022-06-30T09:32:40.732" v="5719" actId="1038"/>
          <ac:picMkLst>
            <pc:docMk/>
            <pc:sldMk cId="3272562024" sldId="383"/>
            <ac:picMk id="16" creationId="{49E2F543-05FC-4C99-A6F3-280C19BCE8A7}"/>
          </ac:picMkLst>
        </pc:picChg>
        <pc:picChg chg="add mod">
          <ac:chgData name="Bruciaferri, Diego" userId="fb15263d-0062-49be-8af0-0ba6b1e1c76c" providerId="ADAL" clId="{1F45081D-E6A8-4100-AF44-382BC89E41DE}" dt="2022-06-30T09:32:52.774" v="5738" actId="1038"/>
          <ac:picMkLst>
            <pc:docMk/>
            <pc:sldMk cId="3272562024" sldId="383"/>
            <ac:picMk id="29" creationId="{3A786034-FAC3-417A-8FF8-D154AC81F1CF}"/>
          </ac:picMkLst>
        </pc:picChg>
        <pc:picChg chg="add mod">
          <ac:chgData name="Bruciaferri, Diego" userId="fb15263d-0062-49be-8af0-0ba6b1e1c76c" providerId="ADAL" clId="{1F45081D-E6A8-4100-AF44-382BC89E41DE}" dt="2022-06-30T09:32:52.774" v="5738" actId="1038"/>
          <ac:picMkLst>
            <pc:docMk/>
            <pc:sldMk cId="3272562024" sldId="383"/>
            <ac:picMk id="30" creationId="{B2D8FB37-344E-4536-9018-3264FCFF0988}"/>
          </ac:picMkLst>
        </pc:picChg>
        <pc:picChg chg="del">
          <ac:chgData name="Bruciaferri, Diego" userId="fb15263d-0062-49be-8af0-0ba6b1e1c76c" providerId="ADAL" clId="{1F45081D-E6A8-4100-AF44-382BC89E41DE}" dt="2022-06-29T21:05:37.182" v="3988" actId="478"/>
          <ac:picMkLst>
            <pc:docMk/>
            <pc:sldMk cId="3272562024" sldId="383"/>
            <ac:picMk id="54" creationId="{6F19347D-D5CB-4987-8A27-49AB73538279}"/>
          </ac:picMkLst>
        </pc:picChg>
        <pc:picChg chg="del">
          <ac:chgData name="Bruciaferri, Diego" userId="fb15263d-0062-49be-8af0-0ba6b1e1c76c" providerId="ADAL" clId="{1F45081D-E6A8-4100-AF44-382BC89E41DE}" dt="2022-06-29T21:05:28.389" v="3982" actId="478"/>
          <ac:picMkLst>
            <pc:docMk/>
            <pc:sldMk cId="3272562024" sldId="383"/>
            <ac:picMk id="65" creationId="{8EFCB8AC-2707-4EAA-A79E-ED1A644289C4}"/>
          </ac:picMkLst>
        </pc:picChg>
        <pc:picChg chg="del">
          <ac:chgData name="Bruciaferri, Diego" userId="fb15263d-0062-49be-8af0-0ba6b1e1c76c" providerId="ADAL" clId="{1F45081D-E6A8-4100-AF44-382BC89E41DE}" dt="2022-06-29T21:05:27.874" v="3981" actId="478"/>
          <ac:picMkLst>
            <pc:docMk/>
            <pc:sldMk cId="3272562024" sldId="383"/>
            <ac:picMk id="66" creationId="{3E142869-6D0B-42D8-90BC-AB955C2F4B12}"/>
          </ac:picMkLst>
        </pc:picChg>
        <pc:picChg chg="del">
          <ac:chgData name="Bruciaferri, Diego" userId="fb15263d-0062-49be-8af0-0ba6b1e1c76c" providerId="ADAL" clId="{1F45081D-E6A8-4100-AF44-382BC89E41DE}" dt="2022-06-29T21:05:27.213" v="3980" actId="478"/>
          <ac:picMkLst>
            <pc:docMk/>
            <pc:sldMk cId="3272562024" sldId="383"/>
            <ac:picMk id="67" creationId="{12D474BA-5DD6-4DCC-8584-B38DBBF81C11}"/>
          </ac:picMkLst>
        </pc:picChg>
        <pc:picChg chg="del">
          <ac:chgData name="Bruciaferri, Diego" userId="fb15263d-0062-49be-8af0-0ba6b1e1c76c" providerId="ADAL" clId="{1F45081D-E6A8-4100-AF44-382BC89E41DE}" dt="2022-06-29T21:05:36.322" v="3987" actId="478"/>
          <ac:picMkLst>
            <pc:docMk/>
            <pc:sldMk cId="3272562024" sldId="383"/>
            <ac:picMk id="72" creationId="{5075DEF6-D26E-4169-8F68-2A22A0AC8BB1}"/>
          </ac:picMkLst>
        </pc:picChg>
        <pc:picChg chg="del">
          <ac:chgData name="Bruciaferri, Diego" userId="fb15263d-0062-49be-8af0-0ba6b1e1c76c" providerId="ADAL" clId="{1F45081D-E6A8-4100-AF44-382BC89E41DE}" dt="2022-06-29T21:05:35.636" v="3986" actId="478"/>
          <ac:picMkLst>
            <pc:docMk/>
            <pc:sldMk cId="3272562024" sldId="383"/>
            <ac:picMk id="74" creationId="{7514B8D3-53AB-4EB5-86E8-D183E31FCF72}"/>
          </ac:picMkLst>
        </pc:picChg>
      </pc:sldChg>
      <pc:sldChg chg="addSp delSp modSp add mod">
        <pc:chgData name="Bruciaferri, Diego" userId="fb15263d-0062-49be-8af0-0ba6b1e1c76c" providerId="ADAL" clId="{1F45081D-E6A8-4100-AF44-382BC89E41DE}" dt="2022-06-29T21:12:49.259" v="4146" actId="1076"/>
        <pc:sldMkLst>
          <pc:docMk/>
          <pc:sldMk cId="3286591052" sldId="384"/>
        </pc:sldMkLst>
        <pc:spChg chg="add mod">
          <ac:chgData name="Bruciaferri, Diego" userId="fb15263d-0062-49be-8af0-0ba6b1e1c76c" providerId="ADAL" clId="{1F45081D-E6A8-4100-AF44-382BC89E41DE}" dt="2022-06-29T21:12:15.696" v="4109" actId="1076"/>
          <ac:spMkLst>
            <pc:docMk/>
            <pc:sldMk cId="3286591052" sldId="384"/>
            <ac:spMk id="16" creationId="{C5785E0B-DC71-4CDB-8F4B-F75403A40F05}"/>
          </ac:spMkLst>
        </pc:spChg>
        <pc:spChg chg="add mod">
          <ac:chgData name="Bruciaferri, Diego" userId="fb15263d-0062-49be-8af0-0ba6b1e1c76c" providerId="ADAL" clId="{1F45081D-E6A8-4100-AF44-382BC89E41DE}" dt="2022-06-29T21:12:15.696" v="4109" actId="1076"/>
          <ac:spMkLst>
            <pc:docMk/>
            <pc:sldMk cId="3286591052" sldId="384"/>
            <ac:spMk id="17" creationId="{B87D4525-1633-40DA-8FAD-E74417BB578A}"/>
          </ac:spMkLst>
        </pc:spChg>
        <pc:spChg chg="add mod">
          <ac:chgData name="Bruciaferri, Diego" userId="fb15263d-0062-49be-8af0-0ba6b1e1c76c" providerId="ADAL" clId="{1F45081D-E6A8-4100-AF44-382BC89E41DE}" dt="2022-06-29T21:12:15.696" v="4109" actId="1076"/>
          <ac:spMkLst>
            <pc:docMk/>
            <pc:sldMk cId="3286591052" sldId="384"/>
            <ac:spMk id="18" creationId="{4B67F082-5867-4609-B1F5-9DBCC6A3CCD9}"/>
          </ac:spMkLst>
        </pc:spChg>
        <pc:spChg chg="mod">
          <ac:chgData name="Bruciaferri, Diego" userId="fb15263d-0062-49be-8af0-0ba6b1e1c76c" providerId="ADAL" clId="{1F45081D-E6A8-4100-AF44-382BC89E41DE}" dt="2022-06-29T21:12:41.870" v="4145" actId="1036"/>
          <ac:spMkLst>
            <pc:docMk/>
            <pc:sldMk cId="3286591052" sldId="384"/>
            <ac:spMk id="21" creationId="{9F9BE010-8466-48A9-987B-590D2E327786}"/>
          </ac:spMkLst>
        </pc:spChg>
        <pc:spChg chg="mod">
          <ac:chgData name="Bruciaferri, Diego" userId="fb15263d-0062-49be-8af0-0ba6b1e1c76c" providerId="ADAL" clId="{1F45081D-E6A8-4100-AF44-382BC89E41DE}" dt="2022-06-29T21:12:12.761" v="4108"/>
          <ac:spMkLst>
            <pc:docMk/>
            <pc:sldMk cId="3286591052" sldId="384"/>
            <ac:spMk id="22" creationId="{68D621D8-6B87-43CC-8A88-0BCAB14690D4}"/>
          </ac:spMkLst>
        </pc:spChg>
        <pc:spChg chg="del mod">
          <ac:chgData name="Bruciaferri, Diego" userId="fb15263d-0062-49be-8af0-0ba6b1e1c76c" providerId="ADAL" clId="{1F45081D-E6A8-4100-AF44-382BC89E41DE}" dt="2022-06-29T21:12:30.252" v="4112" actId="478"/>
          <ac:spMkLst>
            <pc:docMk/>
            <pc:sldMk cId="3286591052" sldId="384"/>
            <ac:spMk id="23" creationId="{8852AD2E-8840-4E4A-864D-7D1E5CFCD658}"/>
          </ac:spMkLst>
        </pc:spChg>
        <pc:spChg chg="mod">
          <ac:chgData name="Bruciaferri, Diego" userId="fb15263d-0062-49be-8af0-0ba6b1e1c76c" providerId="ADAL" clId="{1F45081D-E6A8-4100-AF44-382BC89E41DE}" dt="2022-06-29T21:12:12.761" v="4108"/>
          <ac:spMkLst>
            <pc:docMk/>
            <pc:sldMk cId="3286591052" sldId="384"/>
            <ac:spMk id="24" creationId="{5C794D10-8267-4408-9C33-9B74384E7CC0}"/>
          </ac:spMkLst>
        </pc:spChg>
        <pc:spChg chg="mod">
          <ac:chgData name="Bruciaferri, Diego" userId="fb15263d-0062-49be-8af0-0ba6b1e1c76c" providerId="ADAL" clId="{1F45081D-E6A8-4100-AF44-382BC89E41DE}" dt="2022-06-29T21:12:12.761" v="4108"/>
          <ac:spMkLst>
            <pc:docMk/>
            <pc:sldMk cId="3286591052" sldId="384"/>
            <ac:spMk id="26" creationId="{5077DA4C-A7B1-4780-81F1-AC8F50D54AD3}"/>
          </ac:spMkLst>
        </pc:spChg>
        <pc:spChg chg="mod">
          <ac:chgData name="Bruciaferri, Diego" userId="fb15263d-0062-49be-8af0-0ba6b1e1c76c" providerId="ADAL" clId="{1F45081D-E6A8-4100-AF44-382BC89E41DE}" dt="2022-06-29T21:12:12.761" v="4108"/>
          <ac:spMkLst>
            <pc:docMk/>
            <pc:sldMk cId="3286591052" sldId="384"/>
            <ac:spMk id="27" creationId="{9AD7E2DB-327F-4834-AABF-9C716CE598E1}"/>
          </ac:spMkLst>
        </pc:spChg>
        <pc:spChg chg="del">
          <ac:chgData name="Bruciaferri, Diego" userId="fb15263d-0062-49be-8af0-0ba6b1e1c76c" providerId="ADAL" clId="{1F45081D-E6A8-4100-AF44-382BC89E41DE}" dt="2022-06-29T21:11:34.089" v="4106" actId="478"/>
          <ac:spMkLst>
            <pc:docMk/>
            <pc:sldMk cId="3286591052" sldId="384"/>
            <ac:spMk id="28" creationId="{92A24D5E-C341-4F1C-953A-DF03999B327F}"/>
          </ac:spMkLst>
        </pc:spChg>
        <pc:spChg chg="del">
          <ac:chgData name="Bruciaferri, Diego" userId="fb15263d-0062-49be-8af0-0ba6b1e1c76c" providerId="ADAL" clId="{1F45081D-E6A8-4100-AF44-382BC89E41DE}" dt="2022-06-29T21:11:31.281" v="4105" actId="478"/>
          <ac:spMkLst>
            <pc:docMk/>
            <pc:sldMk cId="3286591052" sldId="384"/>
            <ac:spMk id="31" creationId="{ECCF7601-5D28-49FF-9F87-0BEAB05B39F8}"/>
          </ac:spMkLst>
        </pc:spChg>
        <pc:spChg chg="del mod">
          <ac:chgData name="Bruciaferri, Diego" userId="fb15263d-0062-49be-8af0-0ba6b1e1c76c" providerId="ADAL" clId="{1F45081D-E6A8-4100-AF44-382BC89E41DE}" dt="2022-06-29T21:12:25.558" v="4111" actId="478"/>
          <ac:spMkLst>
            <pc:docMk/>
            <pc:sldMk cId="3286591052" sldId="384"/>
            <ac:spMk id="32" creationId="{42620DBF-47C2-4453-BB2D-8490E43F8B16}"/>
          </ac:spMkLst>
        </pc:spChg>
        <pc:spChg chg="mod">
          <ac:chgData name="Bruciaferri, Diego" userId="fb15263d-0062-49be-8af0-0ba6b1e1c76c" providerId="ADAL" clId="{1F45081D-E6A8-4100-AF44-382BC89E41DE}" dt="2022-06-29T21:12:41.870" v="4145" actId="1036"/>
          <ac:spMkLst>
            <pc:docMk/>
            <pc:sldMk cId="3286591052" sldId="384"/>
            <ac:spMk id="33" creationId="{154A4114-CB4D-456C-9CAC-87490AC5BB90}"/>
          </ac:spMkLst>
        </pc:spChg>
        <pc:spChg chg="del">
          <ac:chgData name="Bruciaferri, Diego" userId="fb15263d-0062-49be-8af0-0ba6b1e1c76c" providerId="ADAL" clId="{1F45081D-E6A8-4100-AF44-382BC89E41DE}" dt="2022-06-29T21:11:29.321" v="4103" actId="478"/>
          <ac:spMkLst>
            <pc:docMk/>
            <pc:sldMk cId="3286591052" sldId="384"/>
            <ac:spMk id="34" creationId="{0A887C90-3A38-4A06-A107-573CCB7C0F10}"/>
          </ac:spMkLst>
        </pc:spChg>
        <pc:spChg chg="del">
          <ac:chgData name="Bruciaferri, Diego" userId="fb15263d-0062-49be-8af0-0ba6b1e1c76c" providerId="ADAL" clId="{1F45081D-E6A8-4100-AF44-382BC89E41DE}" dt="2022-06-29T21:11:35.860" v="4107" actId="478"/>
          <ac:spMkLst>
            <pc:docMk/>
            <pc:sldMk cId="3286591052" sldId="384"/>
            <ac:spMk id="35" creationId="{5539A0AA-1D40-4C52-96A6-AF224D5E49EF}"/>
          </ac:spMkLst>
        </pc:spChg>
        <pc:grpChg chg="add mod">
          <ac:chgData name="Bruciaferri, Diego" userId="fb15263d-0062-49be-8af0-0ba6b1e1c76c" providerId="ADAL" clId="{1F45081D-E6A8-4100-AF44-382BC89E41DE}" dt="2022-06-29T21:12:49.259" v="4146" actId="1076"/>
          <ac:grpSpMkLst>
            <pc:docMk/>
            <pc:sldMk cId="3286591052" sldId="384"/>
            <ac:grpSpMk id="19" creationId="{CC77F00B-0FBC-4379-BE6E-6ECC96A0AB14}"/>
          </ac:grpSpMkLst>
        </pc:grpChg>
        <pc:grpChg chg="mod">
          <ac:chgData name="Bruciaferri, Diego" userId="fb15263d-0062-49be-8af0-0ba6b1e1c76c" providerId="ADAL" clId="{1F45081D-E6A8-4100-AF44-382BC89E41DE}" dt="2022-06-29T21:12:12.761" v="4108"/>
          <ac:grpSpMkLst>
            <pc:docMk/>
            <pc:sldMk cId="3286591052" sldId="384"/>
            <ac:grpSpMk id="20" creationId="{2B685980-9079-47F3-A474-D3CE4CEFC729}"/>
          </ac:grpSpMkLst>
        </pc:grpChg>
        <pc:picChg chg="del">
          <ac:chgData name="Bruciaferri, Diego" userId="fb15263d-0062-49be-8af0-0ba6b1e1c76c" providerId="ADAL" clId="{1F45081D-E6A8-4100-AF44-382BC89E41DE}" dt="2022-06-29T21:11:28.152" v="4102" actId="478"/>
          <ac:picMkLst>
            <pc:docMk/>
            <pc:sldMk cId="3286591052" sldId="384"/>
            <ac:picMk id="4" creationId="{95D26D87-B7A5-4657-ABE7-99642BB6A918}"/>
          </ac:picMkLst>
        </pc:picChg>
        <pc:picChg chg="mod">
          <ac:chgData name="Bruciaferri, Diego" userId="fb15263d-0062-49be-8af0-0ba6b1e1c76c" providerId="ADAL" clId="{1F45081D-E6A8-4100-AF44-382BC89E41DE}" dt="2022-06-29T21:12:12.761" v="4108"/>
          <ac:picMkLst>
            <pc:docMk/>
            <pc:sldMk cId="3286591052" sldId="384"/>
            <ac:picMk id="25" creationId="{B03A0160-BC57-4A0D-AA49-2A970CBE89D6}"/>
          </ac:picMkLst>
        </pc:picChg>
        <pc:picChg chg="del">
          <ac:chgData name="Bruciaferri, Diego" userId="fb15263d-0062-49be-8af0-0ba6b1e1c76c" providerId="ADAL" clId="{1F45081D-E6A8-4100-AF44-382BC89E41DE}" dt="2022-06-29T21:11:27.290" v="4101" actId="478"/>
          <ac:picMkLst>
            <pc:docMk/>
            <pc:sldMk cId="3286591052" sldId="384"/>
            <ac:picMk id="29" creationId="{3A786034-FAC3-417A-8FF8-D154AC81F1CF}"/>
          </ac:picMkLst>
        </pc:picChg>
        <pc:picChg chg="del">
          <ac:chgData name="Bruciaferri, Diego" userId="fb15263d-0062-49be-8af0-0ba6b1e1c76c" providerId="ADAL" clId="{1F45081D-E6A8-4100-AF44-382BC89E41DE}" dt="2022-06-29T21:11:30.239" v="4104" actId="478"/>
          <ac:picMkLst>
            <pc:docMk/>
            <pc:sldMk cId="3286591052" sldId="384"/>
            <ac:picMk id="30" creationId="{B2D8FB37-344E-4536-9018-3264FCFF0988}"/>
          </ac:picMkLst>
        </pc:picChg>
        <pc:picChg chg="mod">
          <ac:chgData name="Bruciaferri, Diego" userId="fb15263d-0062-49be-8af0-0ba6b1e1c76c" providerId="ADAL" clId="{1F45081D-E6A8-4100-AF44-382BC89E41DE}" dt="2022-06-29T21:12:41.870" v="4145" actId="1036"/>
          <ac:picMkLst>
            <pc:docMk/>
            <pc:sldMk cId="3286591052" sldId="384"/>
            <ac:picMk id="36" creationId="{B13E6449-5768-4581-9D9D-7674505C0884}"/>
          </ac:picMkLst>
        </pc:picChg>
        <pc:picChg chg="mod">
          <ac:chgData name="Bruciaferri, Diego" userId="fb15263d-0062-49be-8af0-0ba6b1e1c76c" providerId="ADAL" clId="{1F45081D-E6A8-4100-AF44-382BC89E41DE}" dt="2022-06-29T21:12:12.761" v="4108"/>
          <ac:picMkLst>
            <pc:docMk/>
            <pc:sldMk cId="3286591052" sldId="384"/>
            <ac:picMk id="37" creationId="{92923001-6A12-404C-9553-A136581D7565}"/>
          </ac:picMkLst>
        </pc:picChg>
        <pc:picChg chg="del mod">
          <ac:chgData name="Bruciaferri, Diego" userId="fb15263d-0062-49be-8af0-0ba6b1e1c76c" providerId="ADAL" clId="{1F45081D-E6A8-4100-AF44-382BC89E41DE}" dt="2022-06-29T21:12:20.270" v="4110" actId="478"/>
          <ac:picMkLst>
            <pc:docMk/>
            <pc:sldMk cId="3286591052" sldId="384"/>
            <ac:picMk id="38" creationId="{5278BF67-EA8C-48E0-A347-086FB6075DB3}"/>
          </ac:picMkLst>
        </pc:picChg>
        <pc:picChg chg="mod">
          <ac:chgData name="Bruciaferri, Diego" userId="fb15263d-0062-49be-8af0-0ba6b1e1c76c" providerId="ADAL" clId="{1F45081D-E6A8-4100-AF44-382BC89E41DE}" dt="2022-06-29T21:12:12.761" v="4108"/>
          <ac:picMkLst>
            <pc:docMk/>
            <pc:sldMk cId="3286591052" sldId="384"/>
            <ac:picMk id="39" creationId="{640AA95C-B7D9-4211-B6D3-64124FDA2042}"/>
          </ac:picMkLst>
        </pc:picChg>
      </pc:sldChg>
      <pc:sldChg chg="addSp delSp modSp add mod">
        <pc:chgData name="Bruciaferri, Diego" userId="fb15263d-0062-49be-8af0-0ba6b1e1c76c" providerId="ADAL" clId="{1F45081D-E6A8-4100-AF44-382BC89E41DE}" dt="2022-06-29T21:14:23.418" v="4192" actId="1036"/>
        <pc:sldMkLst>
          <pc:docMk/>
          <pc:sldMk cId="3540623503" sldId="385"/>
        </pc:sldMkLst>
        <pc:spChg chg="del">
          <ac:chgData name="Bruciaferri, Diego" userId="fb15263d-0062-49be-8af0-0ba6b1e1c76c" providerId="ADAL" clId="{1F45081D-E6A8-4100-AF44-382BC89E41DE}" dt="2022-06-29T21:13:26.584" v="4149" actId="478"/>
          <ac:spMkLst>
            <pc:docMk/>
            <pc:sldMk cId="3540623503" sldId="385"/>
            <ac:spMk id="16" creationId="{C5785E0B-DC71-4CDB-8F4B-F75403A40F05}"/>
          </ac:spMkLst>
        </pc:spChg>
        <pc:spChg chg="del">
          <ac:chgData name="Bruciaferri, Diego" userId="fb15263d-0062-49be-8af0-0ba6b1e1c76c" providerId="ADAL" clId="{1F45081D-E6A8-4100-AF44-382BC89E41DE}" dt="2022-06-29T21:13:29.259" v="4150" actId="478"/>
          <ac:spMkLst>
            <pc:docMk/>
            <pc:sldMk cId="3540623503" sldId="385"/>
            <ac:spMk id="17" creationId="{B87D4525-1633-40DA-8FAD-E74417BB578A}"/>
          </ac:spMkLst>
        </pc:spChg>
        <pc:spChg chg="del">
          <ac:chgData name="Bruciaferri, Diego" userId="fb15263d-0062-49be-8af0-0ba6b1e1c76c" providerId="ADAL" clId="{1F45081D-E6A8-4100-AF44-382BC89E41DE}" dt="2022-06-29T21:13:30.260" v="4151" actId="478"/>
          <ac:spMkLst>
            <pc:docMk/>
            <pc:sldMk cId="3540623503" sldId="385"/>
            <ac:spMk id="18" creationId="{4B67F082-5867-4609-B1F5-9DBCC6A3CCD9}"/>
          </ac:spMkLst>
        </pc:spChg>
        <pc:spChg chg="mod">
          <ac:chgData name="Bruciaferri, Diego" userId="fb15263d-0062-49be-8af0-0ba6b1e1c76c" providerId="ADAL" clId="{1F45081D-E6A8-4100-AF44-382BC89E41DE}" dt="2022-06-29T21:14:23.418" v="4192" actId="1036"/>
          <ac:spMkLst>
            <pc:docMk/>
            <pc:sldMk cId="3540623503" sldId="385"/>
            <ac:spMk id="30" creationId="{E83EF6DC-4BF2-416D-ACB1-544016B71912}"/>
          </ac:spMkLst>
        </pc:spChg>
        <pc:spChg chg="mod">
          <ac:chgData name="Bruciaferri, Diego" userId="fb15263d-0062-49be-8af0-0ba6b1e1c76c" providerId="ADAL" clId="{1F45081D-E6A8-4100-AF44-382BC89E41DE}" dt="2022-06-29T21:13:55.046" v="4152"/>
          <ac:spMkLst>
            <pc:docMk/>
            <pc:sldMk cId="3540623503" sldId="385"/>
            <ac:spMk id="31" creationId="{96EA066E-AEE3-441B-BFDB-A172EE04E418}"/>
          </ac:spMkLst>
        </pc:spChg>
        <pc:spChg chg="del mod">
          <ac:chgData name="Bruciaferri, Diego" userId="fb15263d-0062-49be-8af0-0ba6b1e1c76c" providerId="ADAL" clId="{1F45081D-E6A8-4100-AF44-382BC89E41DE}" dt="2022-06-29T21:14:11.346" v="4156" actId="478"/>
          <ac:spMkLst>
            <pc:docMk/>
            <pc:sldMk cId="3540623503" sldId="385"/>
            <ac:spMk id="34" creationId="{4911FEB6-3FAD-43F2-B5CF-1474F883A762}"/>
          </ac:spMkLst>
        </pc:spChg>
        <pc:spChg chg="mod">
          <ac:chgData name="Bruciaferri, Diego" userId="fb15263d-0062-49be-8af0-0ba6b1e1c76c" providerId="ADAL" clId="{1F45081D-E6A8-4100-AF44-382BC89E41DE}" dt="2022-06-29T21:13:55.046" v="4152"/>
          <ac:spMkLst>
            <pc:docMk/>
            <pc:sldMk cId="3540623503" sldId="385"/>
            <ac:spMk id="38" creationId="{32739764-80BC-4C5A-B1D4-2C6FB46BA588}"/>
          </ac:spMkLst>
        </pc:spChg>
        <pc:spChg chg="mod">
          <ac:chgData name="Bruciaferri, Diego" userId="fb15263d-0062-49be-8af0-0ba6b1e1c76c" providerId="ADAL" clId="{1F45081D-E6A8-4100-AF44-382BC89E41DE}" dt="2022-06-29T21:14:23.418" v="4192" actId="1036"/>
          <ac:spMkLst>
            <pc:docMk/>
            <pc:sldMk cId="3540623503" sldId="385"/>
            <ac:spMk id="41" creationId="{7DEBF1BE-DA91-4C0C-9AC7-13D4E25A5CA2}"/>
          </ac:spMkLst>
        </pc:spChg>
        <pc:spChg chg="mod">
          <ac:chgData name="Bruciaferri, Diego" userId="fb15263d-0062-49be-8af0-0ba6b1e1c76c" providerId="ADAL" clId="{1F45081D-E6A8-4100-AF44-382BC89E41DE}" dt="2022-06-29T21:13:55.046" v="4152"/>
          <ac:spMkLst>
            <pc:docMk/>
            <pc:sldMk cId="3540623503" sldId="385"/>
            <ac:spMk id="42" creationId="{011E27F5-0826-4C37-9623-364A4B77CB93}"/>
          </ac:spMkLst>
        </pc:spChg>
        <pc:spChg chg="mod">
          <ac:chgData name="Bruciaferri, Diego" userId="fb15263d-0062-49be-8af0-0ba6b1e1c76c" providerId="ADAL" clId="{1F45081D-E6A8-4100-AF44-382BC89E41DE}" dt="2022-06-29T21:13:55.046" v="4152"/>
          <ac:spMkLst>
            <pc:docMk/>
            <pc:sldMk cId="3540623503" sldId="385"/>
            <ac:spMk id="43" creationId="{EF2F291A-1471-43BC-831E-5C1CC802FB6E}"/>
          </ac:spMkLst>
        </pc:spChg>
        <pc:spChg chg="del mod">
          <ac:chgData name="Bruciaferri, Diego" userId="fb15263d-0062-49be-8af0-0ba6b1e1c76c" providerId="ADAL" clId="{1F45081D-E6A8-4100-AF44-382BC89E41DE}" dt="2022-06-29T21:14:07.405" v="4155" actId="478"/>
          <ac:spMkLst>
            <pc:docMk/>
            <pc:sldMk cId="3540623503" sldId="385"/>
            <ac:spMk id="44" creationId="{B985A504-1F6D-41B6-9666-18B94B6675EF}"/>
          </ac:spMkLst>
        </pc:spChg>
        <pc:grpChg chg="del">
          <ac:chgData name="Bruciaferri, Diego" userId="fb15263d-0062-49be-8af0-0ba6b1e1c76c" providerId="ADAL" clId="{1F45081D-E6A8-4100-AF44-382BC89E41DE}" dt="2022-06-29T21:13:15.778" v="4148" actId="478"/>
          <ac:grpSpMkLst>
            <pc:docMk/>
            <pc:sldMk cId="3540623503" sldId="385"/>
            <ac:grpSpMk id="19" creationId="{CC77F00B-0FBC-4379-BE6E-6ECC96A0AB14}"/>
          </ac:grpSpMkLst>
        </pc:grpChg>
        <pc:grpChg chg="add mod">
          <ac:chgData name="Bruciaferri, Diego" userId="fb15263d-0062-49be-8af0-0ba6b1e1c76c" providerId="ADAL" clId="{1F45081D-E6A8-4100-AF44-382BC89E41DE}" dt="2022-06-29T21:14:00.189" v="4153" actId="1076"/>
          <ac:grpSpMkLst>
            <pc:docMk/>
            <pc:sldMk cId="3540623503" sldId="385"/>
            <ac:grpSpMk id="23" creationId="{F7855755-A2D2-4B45-895B-54D3B85348DB}"/>
          </ac:grpSpMkLst>
        </pc:grpChg>
        <pc:picChg chg="mod">
          <ac:chgData name="Bruciaferri, Diego" userId="fb15263d-0062-49be-8af0-0ba6b1e1c76c" providerId="ADAL" clId="{1F45081D-E6A8-4100-AF44-382BC89E41DE}" dt="2022-06-29T21:13:55.046" v="4152"/>
          <ac:picMkLst>
            <pc:docMk/>
            <pc:sldMk cId="3540623503" sldId="385"/>
            <ac:picMk id="28" creationId="{A0288C09-D48C-417E-A16A-AA01F6FD1177}"/>
          </ac:picMkLst>
        </pc:picChg>
        <pc:picChg chg="mod">
          <ac:chgData name="Bruciaferri, Diego" userId="fb15263d-0062-49be-8af0-0ba6b1e1c76c" providerId="ADAL" clId="{1F45081D-E6A8-4100-AF44-382BC89E41DE}" dt="2022-06-29T21:14:23.418" v="4192" actId="1036"/>
          <ac:picMkLst>
            <pc:docMk/>
            <pc:sldMk cId="3540623503" sldId="385"/>
            <ac:picMk id="29" creationId="{2429C962-C5D3-4C5A-98FA-322C667F42CB}"/>
          </ac:picMkLst>
        </pc:picChg>
        <pc:picChg chg="del mod">
          <ac:chgData name="Bruciaferri, Diego" userId="fb15263d-0062-49be-8af0-0ba6b1e1c76c" providerId="ADAL" clId="{1F45081D-E6A8-4100-AF44-382BC89E41DE}" dt="2022-06-29T21:14:04.027" v="4154" actId="478"/>
          <ac:picMkLst>
            <pc:docMk/>
            <pc:sldMk cId="3540623503" sldId="385"/>
            <ac:picMk id="32" creationId="{6BF894CC-226C-47F5-ADAF-2C2E2A29940C}"/>
          </ac:picMkLst>
        </pc:picChg>
        <pc:picChg chg="mod">
          <ac:chgData name="Bruciaferri, Diego" userId="fb15263d-0062-49be-8af0-0ba6b1e1c76c" providerId="ADAL" clId="{1F45081D-E6A8-4100-AF44-382BC89E41DE}" dt="2022-06-29T21:13:55.046" v="4152"/>
          <ac:picMkLst>
            <pc:docMk/>
            <pc:sldMk cId="3540623503" sldId="385"/>
            <ac:picMk id="35" creationId="{22C8993A-408C-4D65-8C1B-D09854B98FAF}"/>
          </ac:picMkLst>
        </pc:picChg>
        <pc:picChg chg="mod">
          <ac:chgData name="Bruciaferri, Diego" userId="fb15263d-0062-49be-8af0-0ba6b1e1c76c" providerId="ADAL" clId="{1F45081D-E6A8-4100-AF44-382BC89E41DE}" dt="2022-06-29T21:13:55.046" v="4152"/>
          <ac:picMkLst>
            <pc:docMk/>
            <pc:sldMk cId="3540623503" sldId="385"/>
            <ac:picMk id="40" creationId="{AC6F9962-D557-409A-A935-6B8F036B4EC6}"/>
          </ac:picMkLst>
        </pc:picChg>
      </pc:sldChg>
      <pc:sldChg chg="addSp delSp modSp add mod">
        <pc:chgData name="Bruciaferri, Diego" userId="fb15263d-0062-49be-8af0-0ba6b1e1c76c" providerId="ADAL" clId="{1F45081D-E6A8-4100-AF44-382BC89E41DE}" dt="2022-06-29T21:16:41.900" v="4282" actId="1035"/>
        <pc:sldMkLst>
          <pc:docMk/>
          <pc:sldMk cId="1635052635" sldId="386"/>
        </pc:sldMkLst>
        <pc:spChg chg="mod">
          <ac:chgData name="Bruciaferri, Diego" userId="fb15263d-0062-49be-8af0-0ba6b1e1c76c" providerId="ADAL" clId="{1F45081D-E6A8-4100-AF44-382BC89E41DE}" dt="2022-06-29T21:15:22.377" v="4195"/>
          <ac:spMkLst>
            <pc:docMk/>
            <pc:sldMk cId="1635052635" sldId="386"/>
            <ac:spMk id="22" creationId="{B0A937E0-0BAB-4D33-A83F-046EA86920FB}"/>
          </ac:spMkLst>
        </pc:spChg>
        <pc:spChg chg="mod">
          <ac:chgData name="Bruciaferri, Diego" userId="fb15263d-0062-49be-8af0-0ba6b1e1c76c" providerId="ADAL" clId="{1F45081D-E6A8-4100-AF44-382BC89E41DE}" dt="2022-06-29T21:15:22.377" v="4195"/>
          <ac:spMkLst>
            <pc:docMk/>
            <pc:sldMk cId="1635052635" sldId="386"/>
            <ac:spMk id="24" creationId="{15A1212A-6F78-42E3-86A4-4F15A641B1F0}"/>
          </ac:spMkLst>
        </pc:spChg>
        <pc:spChg chg="mod">
          <ac:chgData name="Bruciaferri, Diego" userId="fb15263d-0062-49be-8af0-0ba6b1e1c76c" providerId="ADAL" clId="{1F45081D-E6A8-4100-AF44-382BC89E41DE}" dt="2022-06-29T21:15:22.377" v="4195"/>
          <ac:spMkLst>
            <pc:docMk/>
            <pc:sldMk cId="1635052635" sldId="386"/>
            <ac:spMk id="25" creationId="{DCC5B01A-9E3B-482C-8FA9-C22F6ECD5FCD}"/>
          </ac:spMkLst>
        </pc:spChg>
        <pc:spChg chg="mod">
          <ac:chgData name="Bruciaferri, Diego" userId="fb15263d-0062-49be-8af0-0ba6b1e1c76c" providerId="ADAL" clId="{1F45081D-E6A8-4100-AF44-382BC89E41DE}" dt="2022-06-29T21:15:22.377" v="4195"/>
          <ac:spMkLst>
            <pc:docMk/>
            <pc:sldMk cId="1635052635" sldId="386"/>
            <ac:spMk id="26" creationId="{5B2D3218-C18E-4363-AEA4-92D25E4594DC}"/>
          </ac:spMkLst>
        </pc:spChg>
        <pc:spChg chg="mod">
          <ac:chgData name="Bruciaferri, Diego" userId="fb15263d-0062-49be-8af0-0ba6b1e1c76c" providerId="ADAL" clId="{1F45081D-E6A8-4100-AF44-382BC89E41DE}" dt="2022-06-29T21:15:22.377" v="4195"/>
          <ac:spMkLst>
            <pc:docMk/>
            <pc:sldMk cId="1635052635" sldId="386"/>
            <ac:spMk id="33" creationId="{4DFDF0EE-4438-4A6B-BC82-3667FD9CECAF}"/>
          </ac:spMkLst>
        </pc:spChg>
        <pc:spChg chg="mod">
          <ac:chgData name="Bruciaferri, Diego" userId="fb15263d-0062-49be-8af0-0ba6b1e1c76c" providerId="ADAL" clId="{1F45081D-E6A8-4100-AF44-382BC89E41DE}" dt="2022-06-29T21:15:22.377" v="4195"/>
          <ac:spMkLst>
            <pc:docMk/>
            <pc:sldMk cId="1635052635" sldId="386"/>
            <ac:spMk id="34" creationId="{E6B603FB-A25F-412A-92BD-2113A5489CA4}"/>
          </ac:spMkLst>
        </pc:spChg>
        <pc:spChg chg="mod">
          <ac:chgData name="Bruciaferri, Diego" userId="fb15263d-0062-49be-8af0-0ba6b1e1c76c" providerId="ADAL" clId="{1F45081D-E6A8-4100-AF44-382BC89E41DE}" dt="2022-06-29T21:15:22.377" v="4195"/>
          <ac:spMkLst>
            <pc:docMk/>
            <pc:sldMk cId="1635052635" sldId="386"/>
            <ac:spMk id="36" creationId="{520ECEFA-7472-4918-ABF4-8D56165B0CB4}"/>
          </ac:spMkLst>
        </pc:spChg>
        <pc:spChg chg="mod">
          <ac:chgData name="Bruciaferri, Diego" userId="fb15263d-0062-49be-8af0-0ba6b1e1c76c" providerId="ADAL" clId="{1F45081D-E6A8-4100-AF44-382BC89E41DE}" dt="2022-06-29T21:15:22.377" v="4195"/>
          <ac:spMkLst>
            <pc:docMk/>
            <pc:sldMk cId="1635052635" sldId="386"/>
            <ac:spMk id="37" creationId="{942F2726-3EA0-4D37-9E0A-DF2451F09C21}"/>
          </ac:spMkLst>
        </pc:spChg>
        <pc:spChg chg="add mod">
          <ac:chgData name="Bruciaferri, Diego" userId="fb15263d-0062-49be-8af0-0ba6b1e1c76c" providerId="ADAL" clId="{1F45081D-E6A8-4100-AF44-382BC89E41DE}" dt="2022-06-29T21:16:15.548" v="4226" actId="1036"/>
          <ac:spMkLst>
            <pc:docMk/>
            <pc:sldMk cId="1635052635" sldId="386"/>
            <ac:spMk id="39" creationId="{B9BF970E-1296-4491-A1A9-95635FF26559}"/>
          </ac:spMkLst>
        </pc:spChg>
        <pc:spChg chg="add mod">
          <ac:chgData name="Bruciaferri, Diego" userId="fb15263d-0062-49be-8af0-0ba6b1e1c76c" providerId="ADAL" clId="{1F45081D-E6A8-4100-AF44-382BC89E41DE}" dt="2022-06-29T21:16:15.548" v="4226" actId="1036"/>
          <ac:spMkLst>
            <pc:docMk/>
            <pc:sldMk cId="1635052635" sldId="386"/>
            <ac:spMk id="46" creationId="{757AA79F-9727-4734-9BE4-C5B66FF936CB}"/>
          </ac:spMkLst>
        </pc:spChg>
        <pc:spChg chg="mod">
          <ac:chgData name="Bruciaferri, Diego" userId="fb15263d-0062-49be-8af0-0ba6b1e1c76c" providerId="ADAL" clId="{1F45081D-E6A8-4100-AF44-382BC89E41DE}" dt="2022-06-29T21:15:22.377" v="4195"/>
          <ac:spMkLst>
            <pc:docMk/>
            <pc:sldMk cId="1635052635" sldId="386"/>
            <ac:spMk id="49" creationId="{2E2B914D-B652-4944-8E3F-8E550C8DCDAF}"/>
          </ac:spMkLst>
        </pc:spChg>
        <pc:spChg chg="mod">
          <ac:chgData name="Bruciaferri, Diego" userId="fb15263d-0062-49be-8af0-0ba6b1e1c76c" providerId="ADAL" clId="{1F45081D-E6A8-4100-AF44-382BC89E41DE}" dt="2022-06-29T21:15:22.377" v="4195"/>
          <ac:spMkLst>
            <pc:docMk/>
            <pc:sldMk cId="1635052635" sldId="386"/>
            <ac:spMk id="50" creationId="{D3D7BC3E-424E-4AAE-99A1-3ADD44754F29}"/>
          </ac:spMkLst>
        </pc:spChg>
        <pc:spChg chg="mod">
          <ac:chgData name="Bruciaferri, Diego" userId="fb15263d-0062-49be-8af0-0ba6b1e1c76c" providerId="ADAL" clId="{1F45081D-E6A8-4100-AF44-382BC89E41DE}" dt="2022-06-29T21:15:22.377" v="4195"/>
          <ac:spMkLst>
            <pc:docMk/>
            <pc:sldMk cId="1635052635" sldId="386"/>
            <ac:spMk id="54" creationId="{BBA61EE4-B26D-44C7-9B3B-543C92A21604}"/>
          </ac:spMkLst>
        </pc:spChg>
        <pc:spChg chg="mod">
          <ac:chgData name="Bruciaferri, Diego" userId="fb15263d-0062-49be-8af0-0ba6b1e1c76c" providerId="ADAL" clId="{1F45081D-E6A8-4100-AF44-382BC89E41DE}" dt="2022-06-29T21:15:22.377" v="4195"/>
          <ac:spMkLst>
            <pc:docMk/>
            <pc:sldMk cId="1635052635" sldId="386"/>
            <ac:spMk id="55" creationId="{3AC7E045-C80C-440D-A27E-2104D66F15CB}"/>
          </ac:spMkLst>
        </pc:spChg>
        <pc:grpChg chg="add mod">
          <ac:chgData name="Bruciaferri, Diego" userId="fb15263d-0062-49be-8af0-0ba6b1e1c76c" providerId="ADAL" clId="{1F45081D-E6A8-4100-AF44-382BC89E41DE}" dt="2022-06-29T21:16:20.903" v="4250" actId="1036"/>
          <ac:grpSpMkLst>
            <pc:docMk/>
            <pc:sldMk cId="1635052635" sldId="386"/>
            <ac:grpSpMk id="20" creationId="{A5412256-DB63-43AE-8E58-EAD4E6A0FA70}"/>
          </ac:grpSpMkLst>
        </pc:grpChg>
        <pc:grpChg chg="del">
          <ac:chgData name="Bruciaferri, Diego" userId="fb15263d-0062-49be-8af0-0ba6b1e1c76c" providerId="ADAL" clId="{1F45081D-E6A8-4100-AF44-382BC89E41DE}" dt="2022-06-29T21:14:59.318" v="4194" actId="478"/>
          <ac:grpSpMkLst>
            <pc:docMk/>
            <pc:sldMk cId="1635052635" sldId="386"/>
            <ac:grpSpMk id="23" creationId="{F7855755-A2D2-4B45-895B-54D3B85348DB}"/>
          </ac:grpSpMkLst>
        </pc:grpChg>
        <pc:grpChg chg="add mod">
          <ac:chgData name="Bruciaferri, Diego" userId="fb15263d-0062-49be-8af0-0ba6b1e1c76c" providerId="ADAL" clId="{1F45081D-E6A8-4100-AF44-382BC89E41DE}" dt="2022-06-29T21:16:25.361" v="4266" actId="1036"/>
          <ac:grpSpMkLst>
            <pc:docMk/>
            <pc:sldMk cId="1635052635" sldId="386"/>
            <ac:grpSpMk id="27" creationId="{49855F28-D54D-45F9-93B3-16D5D282D4DA}"/>
          </ac:grpSpMkLst>
        </pc:grpChg>
        <pc:grpChg chg="add mod">
          <ac:chgData name="Bruciaferri, Diego" userId="fb15263d-0062-49be-8af0-0ba6b1e1c76c" providerId="ADAL" clId="{1F45081D-E6A8-4100-AF44-382BC89E41DE}" dt="2022-06-29T21:16:41.900" v="4282" actId="1035"/>
          <ac:grpSpMkLst>
            <pc:docMk/>
            <pc:sldMk cId="1635052635" sldId="386"/>
            <ac:grpSpMk id="47" creationId="{D695591E-24F5-400C-AB0A-C8798B8EE097}"/>
          </ac:grpSpMkLst>
        </pc:grpChg>
        <pc:grpChg chg="mod">
          <ac:chgData name="Bruciaferri, Diego" userId="fb15263d-0062-49be-8af0-0ba6b1e1c76c" providerId="ADAL" clId="{1F45081D-E6A8-4100-AF44-382BC89E41DE}" dt="2022-06-29T21:15:22.377" v="4195"/>
          <ac:grpSpMkLst>
            <pc:docMk/>
            <pc:sldMk cId="1635052635" sldId="386"/>
            <ac:grpSpMk id="48" creationId="{2B536D2C-5594-4274-A03D-2C2BA8A02883}"/>
          </ac:grpSpMkLst>
        </pc:grpChg>
        <pc:picChg chg="add mod">
          <ac:chgData name="Bruciaferri, Diego" userId="fb15263d-0062-49be-8af0-0ba6b1e1c76c" providerId="ADAL" clId="{1F45081D-E6A8-4100-AF44-382BC89E41DE}" dt="2022-06-29T21:16:15.548" v="4226" actId="1036"/>
          <ac:picMkLst>
            <pc:docMk/>
            <pc:sldMk cId="1635052635" sldId="386"/>
            <ac:picMk id="19" creationId="{66ED2960-2979-4A34-A39B-9D60058E4F05}"/>
          </ac:picMkLst>
        </pc:picChg>
        <pc:picChg chg="mod">
          <ac:chgData name="Bruciaferri, Diego" userId="fb15263d-0062-49be-8af0-0ba6b1e1c76c" providerId="ADAL" clId="{1F45081D-E6A8-4100-AF44-382BC89E41DE}" dt="2022-06-29T21:15:22.377" v="4195"/>
          <ac:picMkLst>
            <pc:docMk/>
            <pc:sldMk cId="1635052635" sldId="386"/>
            <ac:picMk id="21" creationId="{E442849D-C50C-466F-85A3-149F6BC0A353}"/>
          </ac:picMkLst>
        </pc:picChg>
        <pc:picChg chg="mod">
          <ac:chgData name="Bruciaferri, Diego" userId="fb15263d-0062-49be-8af0-0ba6b1e1c76c" providerId="ADAL" clId="{1F45081D-E6A8-4100-AF44-382BC89E41DE}" dt="2022-06-29T21:15:22.377" v="4195"/>
          <ac:picMkLst>
            <pc:docMk/>
            <pc:sldMk cId="1635052635" sldId="386"/>
            <ac:picMk id="32" creationId="{2F59000B-9169-449F-B515-EC5453BCC53C}"/>
          </ac:picMkLst>
        </pc:picChg>
        <pc:cxnChg chg="add mod">
          <ac:chgData name="Bruciaferri, Diego" userId="fb15263d-0062-49be-8af0-0ba6b1e1c76c" providerId="ADAL" clId="{1F45081D-E6A8-4100-AF44-382BC89E41DE}" dt="2022-06-29T21:16:15.548" v="4226" actId="1036"/>
          <ac:cxnSpMkLst>
            <pc:docMk/>
            <pc:sldMk cId="1635052635" sldId="386"/>
            <ac:cxnSpMk id="44" creationId="{EF091665-5056-4A36-B22D-05CFA0B07FFC}"/>
          </ac:cxnSpMkLst>
        </pc:cxnChg>
        <pc:cxnChg chg="add mod">
          <ac:chgData name="Bruciaferri, Diego" userId="fb15263d-0062-49be-8af0-0ba6b1e1c76c" providerId="ADAL" clId="{1F45081D-E6A8-4100-AF44-382BC89E41DE}" dt="2022-06-29T21:16:15.548" v="4226" actId="1036"/>
          <ac:cxnSpMkLst>
            <pc:docMk/>
            <pc:sldMk cId="1635052635" sldId="386"/>
            <ac:cxnSpMk id="45" creationId="{875D8C8D-9BE7-4FA8-82A0-993BC00617D3}"/>
          </ac:cxnSpMkLst>
        </pc:cxnChg>
        <pc:cxnChg chg="mod">
          <ac:chgData name="Bruciaferri, Diego" userId="fb15263d-0062-49be-8af0-0ba6b1e1c76c" providerId="ADAL" clId="{1F45081D-E6A8-4100-AF44-382BC89E41DE}" dt="2022-06-29T21:15:22.377" v="4195"/>
          <ac:cxnSpMkLst>
            <pc:docMk/>
            <pc:sldMk cId="1635052635" sldId="386"/>
            <ac:cxnSpMk id="51" creationId="{4A4CBE84-74D0-4125-9AD8-5FD982A7B097}"/>
          </ac:cxnSpMkLst>
        </pc:cxnChg>
        <pc:cxnChg chg="mod">
          <ac:chgData name="Bruciaferri, Diego" userId="fb15263d-0062-49be-8af0-0ba6b1e1c76c" providerId="ADAL" clId="{1F45081D-E6A8-4100-AF44-382BC89E41DE}" dt="2022-06-29T21:15:22.377" v="4195"/>
          <ac:cxnSpMkLst>
            <pc:docMk/>
            <pc:sldMk cId="1635052635" sldId="386"/>
            <ac:cxnSpMk id="52" creationId="{2A60D974-871F-4905-989A-66E05119A607}"/>
          </ac:cxnSpMkLst>
        </pc:cxnChg>
        <pc:cxnChg chg="mod">
          <ac:chgData name="Bruciaferri, Diego" userId="fb15263d-0062-49be-8af0-0ba6b1e1c76c" providerId="ADAL" clId="{1F45081D-E6A8-4100-AF44-382BC89E41DE}" dt="2022-06-29T21:15:22.377" v="4195"/>
          <ac:cxnSpMkLst>
            <pc:docMk/>
            <pc:sldMk cId="1635052635" sldId="386"/>
            <ac:cxnSpMk id="53" creationId="{70F749E7-4269-41CF-9D30-2D137BBCC49F}"/>
          </ac:cxnSpMkLst>
        </pc:cxnChg>
      </pc:sldChg>
      <pc:sldChg chg="modSp add del mod">
        <pc:chgData name="Bruciaferri, Diego" userId="fb15263d-0062-49be-8af0-0ba6b1e1c76c" providerId="ADAL" clId="{1F45081D-E6A8-4100-AF44-382BC89E41DE}" dt="2022-06-30T08:48:20.014" v="4293" actId="47"/>
        <pc:sldMkLst>
          <pc:docMk/>
          <pc:sldMk cId="456340565" sldId="387"/>
        </pc:sldMkLst>
        <pc:spChg chg="mod">
          <ac:chgData name="Bruciaferri, Diego" userId="fb15263d-0062-49be-8af0-0ba6b1e1c76c" providerId="ADAL" clId="{1F45081D-E6A8-4100-AF44-382BC89E41DE}" dt="2022-06-30T08:47:43.214" v="4292" actId="20577"/>
          <ac:spMkLst>
            <pc:docMk/>
            <pc:sldMk cId="456340565" sldId="387"/>
            <ac:spMk id="2" creationId="{95E425B7-2A40-4840-904C-4E29BFDDE16A}"/>
          </ac:spMkLst>
        </pc:spChg>
      </pc:sldChg>
      <pc:sldChg chg="add">
        <pc:chgData name="Bruciaferri, Diego" userId="fb15263d-0062-49be-8af0-0ba6b1e1c76c" providerId="ADAL" clId="{1F45081D-E6A8-4100-AF44-382BC89E41DE}" dt="2022-06-30T08:48:24.516" v="4294" actId="2890"/>
        <pc:sldMkLst>
          <pc:docMk/>
          <pc:sldMk cId="4182274234" sldId="387"/>
        </pc:sldMkLst>
      </pc:sldChg>
      <pc:sldChg chg="addSp delSp modSp add mod">
        <pc:chgData name="Bruciaferri, Diego" userId="fb15263d-0062-49be-8af0-0ba6b1e1c76c" providerId="ADAL" clId="{1F45081D-E6A8-4100-AF44-382BC89E41DE}" dt="2022-06-30T09:16:25.738" v="5545" actId="1037"/>
        <pc:sldMkLst>
          <pc:docMk/>
          <pc:sldMk cId="3619128954" sldId="388"/>
        </pc:sldMkLst>
        <pc:spChg chg="mod">
          <ac:chgData name="Bruciaferri, Diego" userId="fb15263d-0062-49be-8af0-0ba6b1e1c76c" providerId="ADAL" clId="{1F45081D-E6A8-4100-AF44-382BC89E41DE}" dt="2022-06-30T09:05:33.923" v="5437" actId="20577"/>
          <ac:spMkLst>
            <pc:docMk/>
            <pc:sldMk cId="3619128954" sldId="388"/>
            <ac:spMk id="12" creationId="{EEFDCBD8-4030-491F-9EDD-4DE6E98551C4}"/>
          </ac:spMkLst>
        </pc:spChg>
        <pc:spChg chg="add mod">
          <ac:chgData name="Bruciaferri, Diego" userId="fb15263d-0062-49be-8af0-0ba6b1e1c76c" providerId="ADAL" clId="{1F45081D-E6A8-4100-AF44-382BC89E41DE}" dt="2022-06-30T09:10:24.470" v="5482" actId="1076"/>
          <ac:spMkLst>
            <pc:docMk/>
            <pc:sldMk cId="3619128954" sldId="388"/>
            <ac:spMk id="35" creationId="{5066ECF2-B3D7-4180-B78F-698CE9153406}"/>
          </ac:spMkLst>
        </pc:spChg>
        <pc:spChg chg="add mod">
          <ac:chgData name="Bruciaferri, Diego" userId="fb15263d-0062-49be-8af0-0ba6b1e1c76c" providerId="ADAL" clId="{1F45081D-E6A8-4100-AF44-382BC89E41DE}" dt="2022-06-30T09:10:24.470" v="5482" actId="1076"/>
          <ac:spMkLst>
            <pc:docMk/>
            <pc:sldMk cId="3619128954" sldId="388"/>
            <ac:spMk id="38" creationId="{D07C3161-B9D8-4854-8448-646738FA653A}"/>
          </ac:spMkLst>
        </pc:spChg>
        <pc:spChg chg="del">
          <ac:chgData name="Bruciaferri, Diego" userId="fb15263d-0062-49be-8af0-0ba6b1e1c76c" providerId="ADAL" clId="{1F45081D-E6A8-4100-AF44-382BC89E41DE}" dt="2022-06-30T09:05:39.937" v="5440" actId="478"/>
          <ac:spMkLst>
            <pc:docMk/>
            <pc:sldMk cId="3619128954" sldId="388"/>
            <ac:spMk id="39" creationId="{B9BF970E-1296-4491-A1A9-95635FF26559}"/>
          </ac:spMkLst>
        </pc:spChg>
        <pc:spChg chg="add mod">
          <ac:chgData name="Bruciaferri, Diego" userId="fb15263d-0062-49be-8af0-0ba6b1e1c76c" providerId="ADAL" clId="{1F45081D-E6A8-4100-AF44-382BC89E41DE}" dt="2022-06-30T09:10:51.233" v="5484" actId="208"/>
          <ac:spMkLst>
            <pc:docMk/>
            <pc:sldMk cId="3619128954" sldId="388"/>
            <ac:spMk id="40" creationId="{4E990A93-FD07-4C0F-9EDD-9455F0A6E5BB}"/>
          </ac:spMkLst>
        </pc:spChg>
        <pc:spChg chg="add mod">
          <ac:chgData name="Bruciaferri, Diego" userId="fb15263d-0062-49be-8af0-0ba6b1e1c76c" providerId="ADAL" clId="{1F45081D-E6A8-4100-AF44-382BC89E41DE}" dt="2022-06-30T09:16:25.738" v="5545" actId="1037"/>
          <ac:spMkLst>
            <pc:docMk/>
            <pc:sldMk cId="3619128954" sldId="388"/>
            <ac:spMk id="41" creationId="{F8388277-C0C3-4A83-A6C7-E6DAFA851B97}"/>
          </ac:spMkLst>
        </pc:spChg>
        <pc:spChg chg="add del mod">
          <ac:chgData name="Bruciaferri, Diego" userId="fb15263d-0062-49be-8af0-0ba6b1e1c76c" providerId="ADAL" clId="{1F45081D-E6A8-4100-AF44-382BC89E41DE}" dt="2022-06-30T09:08:31.083" v="5464" actId="478"/>
          <ac:spMkLst>
            <pc:docMk/>
            <pc:sldMk cId="3619128954" sldId="388"/>
            <ac:spMk id="42" creationId="{4AE02B97-86C8-4825-902A-D5FA27CEAFD4}"/>
          </ac:spMkLst>
        </pc:spChg>
        <pc:spChg chg="add mod">
          <ac:chgData name="Bruciaferri, Diego" userId="fb15263d-0062-49be-8af0-0ba6b1e1c76c" providerId="ADAL" clId="{1F45081D-E6A8-4100-AF44-382BC89E41DE}" dt="2022-06-30T09:14:26.253" v="5532" actId="1076"/>
          <ac:spMkLst>
            <pc:docMk/>
            <pc:sldMk cId="3619128954" sldId="388"/>
            <ac:spMk id="43" creationId="{F882CBC2-4586-453D-A5FC-AA6B795196BC}"/>
          </ac:spMkLst>
        </pc:spChg>
        <pc:spChg chg="del">
          <ac:chgData name="Bruciaferri, Diego" userId="fb15263d-0062-49be-8af0-0ba6b1e1c76c" providerId="ADAL" clId="{1F45081D-E6A8-4100-AF44-382BC89E41DE}" dt="2022-06-30T09:05:39.937" v="5440" actId="478"/>
          <ac:spMkLst>
            <pc:docMk/>
            <pc:sldMk cId="3619128954" sldId="388"/>
            <ac:spMk id="46" creationId="{757AA79F-9727-4734-9BE4-C5B66FF936CB}"/>
          </ac:spMkLst>
        </pc:spChg>
        <pc:spChg chg="add del mod">
          <ac:chgData name="Bruciaferri, Diego" userId="fb15263d-0062-49be-8af0-0ba6b1e1c76c" providerId="ADAL" clId="{1F45081D-E6A8-4100-AF44-382BC89E41DE}" dt="2022-06-30T09:07:06.832" v="5449" actId="478"/>
          <ac:spMkLst>
            <pc:docMk/>
            <pc:sldMk cId="3619128954" sldId="388"/>
            <ac:spMk id="56" creationId="{8AD70810-EA5F-4A73-AB95-82A8F551F9A8}"/>
          </ac:spMkLst>
        </pc:spChg>
        <pc:spChg chg="add mod">
          <ac:chgData name="Bruciaferri, Diego" userId="fb15263d-0062-49be-8af0-0ba6b1e1c76c" providerId="ADAL" clId="{1F45081D-E6A8-4100-AF44-382BC89E41DE}" dt="2022-06-30T09:14:49.099" v="5539" actId="1076"/>
          <ac:spMkLst>
            <pc:docMk/>
            <pc:sldMk cId="3619128954" sldId="388"/>
            <ac:spMk id="57" creationId="{68694004-54E4-4607-A885-21D4D7C6E396}"/>
          </ac:spMkLst>
        </pc:spChg>
        <pc:spChg chg="add mod">
          <ac:chgData name="Bruciaferri, Diego" userId="fb15263d-0062-49be-8af0-0ba6b1e1c76c" providerId="ADAL" clId="{1F45081D-E6A8-4100-AF44-382BC89E41DE}" dt="2022-06-30T09:13:13.250" v="5522" actId="20577"/>
          <ac:spMkLst>
            <pc:docMk/>
            <pc:sldMk cId="3619128954" sldId="388"/>
            <ac:spMk id="58" creationId="{DFD90116-7ED6-4322-B667-B6B93F2494EB}"/>
          </ac:spMkLst>
        </pc:spChg>
        <pc:spChg chg="add mod">
          <ac:chgData name="Bruciaferri, Diego" userId="fb15263d-0062-49be-8af0-0ba6b1e1c76c" providerId="ADAL" clId="{1F45081D-E6A8-4100-AF44-382BC89E41DE}" dt="2022-06-30T09:14:49.099" v="5539" actId="1076"/>
          <ac:spMkLst>
            <pc:docMk/>
            <pc:sldMk cId="3619128954" sldId="388"/>
            <ac:spMk id="59" creationId="{3271D0A7-6390-49EE-9913-8F16B84B88B6}"/>
          </ac:spMkLst>
        </pc:spChg>
        <pc:spChg chg="add mod">
          <ac:chgData name="Bruciaferri, Diego" userId="fb15263d-0062-49be-8af0-0ba6b1e1c76c" providerId="ADAL" clId="{1F45081D-E6A8-4100-AF44-382BC89E41DE}" dt="2022-06-30T09:14:26.253" v="5532" actId="1076"/>
          <ac:spMkLst>
            <pc:docMk/>
            <pc:sldMk cId="3619128954" sldId="388"/>
            <ac:spMk id="60" creationId="{FFAD1125-FD68-41F1-A84B-D9996F5F42B3}"/>
          </ac:spMkLst>
        </pc:spChg>
        <pc:spChg chg="add mod">
          <ac:chgData name="Bruciaferri, Diego" userId="fb15263d-0062-49be-8af0-0ba6b1e1c76c" providerId="ADAL" clId="{1F45081D-E6A8-4100-AF44-382BC89E41DE}" dt="2022-06-30T09:12:02.936" v="5500" actId="1038"/>
          <ac:spMkLst>
            <pc:docMk/>
            <pc:sldMk cId="3619128954" sldId="388"/>
            <ac:spMk id="61" creationId="{82F32E4C-AA17-4FD1-9FFD-997853F1D5A5}"/>
          </ac:spMkLst>
        </pc:spChg>
        <pc:spChg chg="add mod">
          <ac:chgData name="Bruciaferri, Diego" userId="fb15263d-0062-49be-8af0-0ba6b1e1c76c" providerId="ADAL" clId="{1F45081D-E6A8-4100-AF44-382BC89E41DE}" dt="2022-06-30T09:12:22.092" v="5505" actId="208"/>
          <ac:spMkLst>
            <pc:docMk/>
            <pc:sldMk cId="3619128954" sldId="388"/>
            <ac:spMk id="62" creationId="{D9331407-AAF7-41E2-87C5-2891BEF2A422}"/>
          </ac:spMkLst>
        </pc:spChg>
        <pc:spChg chg="add mod">
          <ac:chgData name="Bruciaferri, Diego" userId="fb15263d-0062-49be-8af0-0ba6b1e1c76c" providerId="ADAL" clId="{1F45081D-E6A8-4100-AF44-382BC89E41DE}" dt="2022-06-30T09:13:17.893" v="5528" actId="1038"/>
          <ac:spMkLst>
            <pc:docMk/>
            <pc:sldMk cId="3619128954" sldId="388"/>
            <ac:spMk id="63" creationId="{B62296E8-EB0C-477B-9C90-B31E459363F2}"/>
          </ac:spMkLst>
        </pc:spChg>
        <pc:grpChg chg="del">
          <ac:chgData name="Bruciaferri, Diego" userId="fb15263d-0062-49be-8af0-0ba6b1e1c76c" providerId="ADAL" clId="{1F45081D-E6A8-4100-AF44-382BC89E41DE}" dt="2022-06-30T09:05:36.921" v="5438" actId="478"/>
          <ac:grpSpMkLst>
            <pc:docMk/>
            <pc:sldMk cId="3619128954" sldId="388"/>
            <ac:grpSpMk id="20" creationId="{A5412256-DB63-43AE-8E58-EAD4E6A0FA70}"/>
          </ac:grpSpMkLst>
        </pc:grpChg>
        <pc:grpChg chg="del">
          <ac:chgData name="Bruciaferri, Diego" userId="fb15263d-0062-49be-8af0-0ba6b1e1c76c" providerId="ADAL" clId="{1F45081D-E6A8-4100-AF44-382BC89E41DE}" dt="2022-06-30T09:05:37.503" v="5439" actId="478"/>
          <ac:grpSpMkLst>
            <pc:docMk/>
            <pc:sldMk cId="3619128954" sldId="388"/>
            <ac:grpSpMk id="27" creationId="{49855F28-D54D-45F9-93B3-16D5D282D4DA}"/>
          </ac:grpSpMkLst>
        </pc:grpChg>
        <pc:grpChg chg="del">
          <ac:chgData name="Bruciaferri, Diego" userId="fb15263d-0062-49be-8af0-0ba6b1e1c76c" providerId="ADAL" clId="{1F45081D-E6A8-4100-AF44-382BC89E41DE}" dt="2022-06-30T09:05:39.937" v="5440" actId="478"/>
          <ac:grpSpMkLst>
            <pc:docMk/>
            <pc:sldMk cId="3619128954" sldId="388"/>
            <ac:grpSpMk id="47" creationId="{D695591E-24F5-400C-AB0A-C8798B8EE097}"/>
          </ac:grpSpMkLst>
        </pc:grpChg>
        <pc:picChg chg="del">
          <ac:chgData name="Bruciaferri, Diego" userId="fb15263d-0062-49be-8af0-0ba6b1e1c76c" providerId="ADAL" clId="{1F45081D-E6A8-4100-AF44-382BC89E41DE}" dt="2022-06-30T09:05:39.937" v="5440" actId="478"/>
          <ac:picMkLst>
            <pc:docMk/>
            <pc:sldMk cId="3619128954" sldId="388"/>
            <ac:picMk id="19" creationId="{66ED2960-2979-4A34-A39B-9D60058E4F05}"/>
          </ac:picMkLst>
        </pc:picChg>
        <pc:cxnChg chg="add mod">
          <ac:chgData name="Bruciaferri, Diego" userId="fb15263d-0062-49be-8af0-0ba6b1e1c76c" providerId="ADAL" clId="{1F45081D-E6A8-4100-AF44-382BC89E41DE}" dt="2022-06-30T09:14:26.253" v="5532" actId="1076"/>
          <ac:cxnSpMkLst>
            <pc:docMk/>
            <pc:sldMk cId="3619128954" sldId="388"/>
            <ac:cxnSpMk id="5" creationId="{64F82D0D-D02D-4CAA-B5B4-03E0E720651C}"/>
          </ac:cxnSpMkLst>
        </pc:cxnChg>
        <pc:cxnChg chg="del mod">
          <ac:chgData name="Bruciaferri, Diego" userId="fb15263d-0062-49be-8af0-0ba6b1e1c76c" providerId="ADAL" clId="{1F45081D-E6A8-4100-AF44-382BC89E41DE}" dt="2022-06-30T09:05:39.937" v="5440" actId="478"/>
          <ac:cxnSpMkLst>
            <pc:docMk/>
            <pc:sldMk cId="3619128954" sldId="388"/>
            <ac:cxnSpMk id="44" creationId="{EF091665-5056-4A36-B22D-05CFA0B07FFC}"/>
          </ac:cxnSpMkLst>
        </pc:cxnChg>
        <pc:cxnChg chg="del mod">
          <ac:chgData name="Bruciaferri, Diego" userId="fb15263d-0062-49be-8af0-0ba6b1e1c76c" providerId="ADAL" clId="{1F45081D-E6A8-4100-AF44-382BC89E41DE}" dt="2022-06-30T09:05:39.937" v="5440" actId="478"/>
          <ac:cxnSpMkLst>
            <pc:docMk/>
            <pc:sldMk cId="3619128954" sldId="388"/>
            <ac:cxnSpMk id="45" creationId="{875D8C8D-9BE7-4FA8-82A0-993BC00617D3}"/>
          </ac:cxnSpMkLst>
        </pc:cxnChg>
        <pc:cxnChg chg="add mod">
          <ac:chgData name="Bruciaferri, Diego" userId="fb15263d-0062-49be-8af0-0ba6b1e1c76c" providerId="ADAL" clId="{1F45081D-E6A8-4100-AF44-382BC89E41DE}" dt="2022-06-30T09:16:25.738" v="5545" actId="1037"/>
          <ac:cxnSpMkLst>
            <pc:docMk/>
            <pc:sldMk cId="3619128954" sldId="388"/>
            <ac:cxnSpMk id="64" creationId="{8E61CFA3-BAF1-40C0-8FDC-4CA0FEF46367}"/>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357028-BBEF-443D-9D06-1541999C54CF}"/>
              </a:ext>
            </a:extLst>
          </p:cNvPr>
          <p:cNvSpPr txBox="1">
            <a:spLocks noGrp="1"/>
          </p:cNvSpPr>
          <p:nvPr>
            <p:ph type="hdr" sz="quarter"/>
          </p:nvPr>
        </p:nvSpPr>
        <p:spPr>
          <a:xfrm>
            <a:off x="0" y="0"/>
            <a:ext cx="3280680" cy="534240"/>
          </a:xfrm>
          <a:prstGeom prst="rect">
            <a:avLst/>
          </a:prstGeom>
          <a:noFill/>
          <a:ln>
            <a:noFill/>
          </a:ln>
        </p:spPr>
        <p:txBody>
          <a:bodyPr vert="horz" wrap="non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GB" sz="1400" b="0" i="0" u="none" strike="noStrike" kern="1200" cap="none">
              <a:ln>
                <a:noFill/>
              </a:ln>
              <a:latin typeface="Liberation Sans" pitchFamily="18"/>
              <a:ea typeface="Droid Sans Fallback" pitchFamily="2"/>
              <a:cs typeface="FreeSans" pitchFamily="2"/>
            </a:endParaRPr>
          </a:p>
        </p:txBody>
      </p:sp>
      <p:sp>
        <p:nvSpPr>
          <p:cNvPr id="3" name="Date Placeholder 2">
            <a:extLst>
              <a:ext uri="{FF2B5EF4-FFF2-40B4-BE49-F238E27FC236}">
                <a16:creationId xmlns:a16="http://schemas.microsoft.com/office/drawing/2014/main" id="{1C5C6D47-5FBE-4BA7-B339-11DC0C30FB41}"/>
              </a:ext>
            </a:extLst>
          </p:cNvPr>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GB" sz="1400" b="0" i="0" u="none" strike="noStrike" kern="1200" cap="none">
              <a:ln>
                <a:noFill/>
              </a:ln>
              <a:latin typeface="Liberation Sans" pitchFamily="18"/>
              <a:ea typeface="Droid Sans Fallback" pitchFamily="2"/>
              <a:cs typeface="FreeSans" pitchFamily="2"/>
            </a:endParaRPr>
          </a:p>
        </p:txBody>
      </p:sp>
      <p:sp>
        <p:nvSpPr>
          <p:cNvPr id="4" name="Footer Placeholder 3">
            <a:extLst>
              <a:ext uri="{FF2B5EF4-FFF2-40B4-BE49-F238E27FC236}">
                <a16:creationId xmlns:a16="http://schemas.microsoft.com/office/drawing/2014/main" id="{D44D85A6-EFB4-46FC-80AA-74CB22B62C05}"/>
              </a:ext>
            </a:extLst>
          </p:cNvPr>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GB" sz="1400" b="0" i="0" u="none" strike="noStrike" kern="1200" cap="none">
              <a:ln>
                <a:noFill/>
              </a:ln>
              <a:latin typeface="Liberation Sans" pitchFamily="18"/>
              <a:ea typeface="Droid Sans Fallback" pitchFamily="2"/>
              <a:cs typeface="FreeSans" pitchFamily="2"/>
            </a:endParaRPr>
          </a:p>
        </p:txBody>
      </p:sp>
      <p:sp>
        <p:nvSpPr>
          <p:cNvPr id="5" name="Slide Number Placeholder 4">
            <a:extLst>
              <a:ext uri="{FF2B5EF4-FFF2-40B4-BE49-F238E27FC236}">
                <a16:creationId xmlns:a16="http://schemas.microsoft.com/office/drawing/2014/main" id="{C15E7928-BACD-4809-B4CA-F444EF2E2FF7}"/>
              </a:ext>
            </a:extLst>
          </p:cNvPr>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205FF02F-9C71-49ED-90DF-DEDFBED40957}" type="slidenum">
              <a:t>‹#›</a:t>
            </a:fld>
            <a:endParaRPr lang="en-GB" sz="1400" b="0" i="0" u="none" strike="noStrike" kern="1200" cap="none">
              <a:ln>
                <a:noFill/>
              </a:ln>
              <a:latin typeface="Liberation Sans" pitchFamily="18"/>
              <a:ea typeface="Droid Sans Fallback" pitchFamily="2"/>
              <a:cs typeface="FreeSans" pitchFamily="2"/>
            </a:endParaRPr>
          </a:p>
        </p:txBody>
      </p:sp>
    </p:spTree>
    <p:extLst>
      <p:ext uri="{BB962C8B-B14F-4D97-AF65-F5344CB8AC3E}">
        <p14:creationId xmlns:p14="http://schemas.microsoft.com/office/powerpoint/2010/main" val="561838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41C686-F09D-46A7-B3A9-82E69BCEA652}"/>
              </a:ext>
            </a:extLst>
          </p:cNvPr>
          <p:cNvSpPr>
            <a:spLocks noGrp="1" noRot="1" noChangeAspect="1"/>
          </p:cNvSpPr>
          <p:nvPr>
            <p:ph type="sldImg" idx="2"/>
          </p:nvPr>
        </p:nvSpPr>
        <p:spPr>
          <a:xfrm>
            <a:off x="1107000" y="812520"/>
            <a:ext cx="5345280" cy="4008959"/>
          </a:xfrm>
          <a:prstGeom prst="rect">
            <a:avLst/>
          </a:prstGeom>
          <a:noFill/>
          <a:ln>
            <a:noFill/>
            <a:prstDash val="solid"/>
          </a:ln>
        </p:spPr>
      </p:sp>
      <p:sp>
        <p:nvSpPr>
          <p:cNvPr id="3" name="Notes Placeholder 2">
            <a:extLst>
              <a:ext uri="{FF2B5EF4-FFF2-40B4-BE49-F238E27FC236}">
                <a16:creationId xmlns:a16="http://schemas.microsoft.com/office/drawing/2014/main" id="{8673D241-408E-4D59-9692-E8C2CA921070}"/>
              </a:ext>
            </a:extLst>
          </p:cNvPr>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en-GB"/>
          </a:p>
        </p:txBody>
      </p:sp>
      <p:sp>
        <p:nvSpPr>
          <p:cNvPr id="4" name="Header Placeholder 3">
            <a:extLst>
              <a:ext uri="{FF2B5EF4-FFF2-40B4-BE49-F238E27FC236}">
                <a16:creationId xmlns:a16="http://schemas.microsoft.com/office/drawing/2014/main" id="{69B01778-AE41-4179-ADAC-2DDC91584410}"/>
              </a:ext>
            </a:extLst>
          </p:cNvPr>
          <p:cNvSpPr txBox="1">
            <a:spLocks noGrp="1"/>
          </p:cNvSpPr>
          <p:nvPr>
            <p:ph type="hdr" sz="quarter"/>
          </p:nvPr>
        </p:nvSpPr>
        <p:spPr>
          <a:xfrm>
            <a:off x="0" y="0"/>
            <a:ext cx="3280680" cy="534240"/>
          </a:xfrm>
          <a:prstGeom prst="rect">
            <a:avLst/>
          </a:prstGeom>
          <a:noFill/>
          <a:ln>
            <a:noFill/>
          </a:ln>
        </p:spPr>
        <p:txBody>
          <a:bodyPr lIns="0" tIns="0" rIns="0" bIns="0" anchorCtr="0">
            <a:noAutofit/>
          </a:bodyPr>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5" name="Date Placeholder 4">
            <a:extLst>
              <a:ext uri="{FF2B5EF4-FFF2-40B4-BE49-F238E27FC236}">
                <a16:creationId xmlns:a16="http://schemas.microsoft.com/office/drawing/2014/main" id="{CD08A83B-162C-4854-81F6-847838ED9A16}"/>
              </a:ext>
            </a:extLst>
          </p:cNvPr>
          <p:cNvSpPr txBox="1">
            <a:spLocks noGrp="1"/>
          </p:cNvSpPr>
          <p:nvPr>
            <p:ph type="dt" idx="1"/>
          </p:nvPr>
        </p:nvSpPr>
        <p:spPr>
          <a:xfrm>
            <a:off x="4278960" y="0"/>
            <a:ext cx="3280680" cy="534240"/>
          </a:xfrm>
          <a:prstGeom prst="rect">
            <a:avLst/>
          </a:prstGeom>
          <a:noFill/>
          <a:ln>
            <a:noFill/>
          </a:ln>
        </p:spPr>
        <p:txBody>
          <a:bodyPr lIns="0" tIns="0" rIns="0" bIns="0" anchorCtr="0">
            <a:noAutofit/>
          </a:bodyPr>
          <a:lstStyle>
            <a:lvl1pPr lvl="0" algn="r"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6" name="Footer Placeholder 5">
            <a:extLst>
              <a:ext uri="{FF2B5EF4-FFF2-40B4-BE49-F238E27FC236}">
                <a16:creationId xmlns:a16="http://schemas.microsoft.com/office/drawing/2014/main" id="{E14300A7-57F7-499F-98C8-8C644CFEACDE}"/>
              </a:ext>
            </a:extLst>
          </p:cNvPr>
          <p:cNvSpPr txBox="1">
            <a:spLocks noGrp="1"/>
          </p:cNvSpPr>
          <p:nvPr>
            <p:ph type="ftr" sz="quarter" idx="4"/>
          </p:nvPr>
        </p:nvSpPr>
        <p:spPr>
          <a:xfrm>
            <a:off x="0" y="10157400"/>
            <a:ext cx="3280680" cy="534240"/>
          </a:xfrm>
          <a:prstGeom prst="rect">
            <a:avLst/>
          </a:prstGeom>
          <a:noFill/>
          <a:ln>
            <a:noFill/>
          </a:ln>
        </p:spPr>
        <p:txBody>
          <a:bodyPr lIns="0" tIns="0" rIns="0" bIns="0" anchor="b" anchorCtr="0">
            <a:noAutofit/>
          </a:bodyPr>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7" name="Slide Number Placeholder 6">
            <a:extLst>
              <a:ext uri="{FF2B5EF4-FFF2-40B4-BE49-F238E27FC236}">
                <a16:creationId xmlns:a16="http://schemas.microsoft.com/office/drawing/2014/main" id="{AF276971-BED9-4735-8616-00B4DDFA094D}"/>
              </a:ext>
            </a:extLst>
          </p:cNvPr>
          <p:cNvSpPr txBox="1">
            <a:spLocks noGrp="1"/>
          </p:cNvSpPr>
          <p:nvPr>
            <p:ph type="sldNum" sz="quarter" idx="5"/>
          </p:nvPr>
        </p:nvSpPr>
        <p:spPr>
          <a:xfrm>
            <a:off x="4278960" y="10157400"/>
            <a:ext cx="3280680" cy="534240"/>
          </a:xfrm>
          <a:prstGeom prst="rect">
            <a:avLst/>
          </a:prstGeom>
          <a:noFill/>
          <a:ln>
            <a:noFill/>
          </a:ln>
        </p:spPr>
        <p:txBody>
          <a:bodyPr lIns="0" tIns="0" rIns="0" bIns="0" anchor="b" anchorCtr="0">
            <a:noAutofit/>
          </a:bodyPr>
          <a:lstStyle>
            <a:lvl1pPr lvl="0" algn="r" rtl="0" hangingPunct="0">
              <a:buNone/>
              <a:tabLst/>
              <a:defRPr lang="en-GB" sz="1400" kern="1200">
                <a:latin typeface="Liberation Serif" pitchFamily="18"/>
                <a:ea typeface="DejaVu Sans" pitchFamily="2"/>
                <a:cs typeface="DejaVu Sans" pitchFamily="2"/>
              </a:defRPr>
            </a:lvl1pPr>
          </a:lstStyle>
          <a:p>
            <a:pPr lvl="0"/>
            <a:fld id="{49B8B8CC-CB83-4F8B-AF13-AB419C149696}" type="slidenum">
              <a:t>‹#›</a:t>
            </a:fld>
            <a:endParaRPr lang="en-GB"/>
          </a:p>
        </p:txBody>
      </p:sp>
    </p:spTree>
    <p:extLst>
      <p:ext uri="{BB962C8B-B14F-4D97-AF65-F5344CB8AC3E}">
        <p14:creationId xmlns:p14="http://schemas.microsoft.com/office/powerpoint/2010/main" val="1653772240"/>
      </p:ext>
    </p:extLst>
  </p:cSld>
  <p:clrMap bg1="lt1" tx1="dk1" bg2="lt2" tx2="dk2" accent1="accent1" accent2="accent2" accent3="accent3" accent4="accent4" accent5="accent5" accent6="accent6" hlink="hlink" folHlink="folHlink"/>
  <p:notesStyle>
    <a:lvl1pPr marL="216000" marR="0" indent="-216000" rtl="0" hangingPunct="0">
      <a:tabLst/>
      <a:defRPr lang="en-GB" sz="2000" b="0" i="0" u="none" strike="noStrike" kern="1200" cap="none">
        <a:ln>
          <a:noFill/>
        </a:ln>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10</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24837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11</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812424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12</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994090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13</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046171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14</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176298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15</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010798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16</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dirty="0"/>
          </a:p>
        </p:txBody>
      </p:sp>
    </p:spTree>
    <p:extLst>
      <p:ext uri="{BB962C8B-B14F-4D97-AF65-F5344CB8AC3E}">
        <p14:creationId xmlns:p14="http://schemas.microsoft.com/office/powerpoint/2010/main" val="3774858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17</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We test the skills of the multi-</a:t>
            </a:r>
            <a:r>
              <a:rPr lang="en-GB" dirty="0" err="1"/>
              <a:t>enveIope</a:t>
            </a:r>
            <a:r>
              <a:rPr lang="en-GB" dirty="0"/>
              <a:t> system in idealised and realistic experiments.</a:t>
            </a:r>
          </a:p>
          <a:p>
            <a:r>
              <a:rPr lang="en-GB" dirty="0"/>
              <a:t>The results of the idealised study have been published in this paper so that you can find all the details there. </a:t>
            </a:r>
          </a:p>
          <a:p>
            <a:endParaRPr lang="en-GB" dirty="0"/>
          </a:p>
        </p:txBody>
      </p:sp>
    </p:spTree>
    <p:extLst>
      <p:ext uri="{BB962C8B-B14F-4D97-AF65-F5344CB8AC3E}">
        <p14:creationId xmlns:p14="http://schemas.microsoft.com/office/powerpoint/2010/main" val="4263839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18</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dirty="0"/>
          </a:p>
        </p:txBody>
      </p:sp>
    </p:spTree>
    <p:extLst>
      <p:ext uri="{BB962C8B-B14F-4D97-AF65-F5344CB8AC3E}">
        <p14:creationId xmlns:p14="http://schemas.microsoft.com/office/powerpoint/2010/main" val="312778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19</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On the right we compare the analytical solution </a:t>
            </a:r>
            <a:r>
              <a:rPr lang="en-US" dirty="0"/>
              <a:t>for the downslope velocity given by Shapiro &amp; Hill 1997 with the one from </a:t>
            </a:r>
            <a:r>
              <a:rPr lang="en-US" b="1" dirty="0">
                <a:solidFill>
                  <a:srgbClr val="FF0000"/>
                </a:solidFill>
              </a:rPr>
              <a:t>zps-34</a:t>
            </a:r>
            <a:r>
              <a:rPr lang="en-US" dirty="0"/>
              <a:t> and the </a:t>
            </a:r>
            <a:r>
              <a:rPr lang="en-US" b="1" dirty="0">
                <a:solidFill>
                  <a:srgbClr val="00B050"/>
                </a:solidFill>
              </a:rPr>
              <a:t>MEs-34 </a:t>
            </a:r>
            <a:r>
              <a:rPr lang="en-US" dirty="0"/>
              <a:t>models. </a:t>
            </a:r>
          </a:p>
          <a:p>
            <a:r>
              <a:rPr lang="en-US" dirty="0"/>
              <a:t>The solution of MEs-34 is in good agreement with the analytical one, while zps-34 systematically underestimates the reference solution.</a:t>
            </a:r>
            <a:endParaRPr lang="en-GB" dirty="0"/>
          </a:p>
        </p:txBody>
      </p:sp>
    </p:spTree>
    <p:extLst>
      <p:ext uri="{BB962C8B-B14F-4D97-AF65-F5344CB8AC3E}">
        <p14:creationId xmlns:p14="http://schemas.microsoft.com/office/powerpoint/2010/main" val="2662388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220892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20</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To the best of our knowledge, there is no analytical solution for this problem.</a:t>
            </a:r>
          </a:p>
          <a:p>
            <a:r>
              <a:rPr lang="en-GB" dirty="0"/>
              <a:t>So, we compare zps-34 and MEs-34 models against a model named zfs-150 which uses the same horizontal grid but has a very high resolution vertical grid with 150 standard z-levels.</a:t>
            </a:r>
          </a:p>
          <a:p>
            <a:r>
              <a:rPr lang="en-GB" dirty="0"/>
              <a:t>We monitor the evolution of the dense cold water with a passive tracer which has initial concentration of 8 ppt.</a:t>
            </a:r>
          </a:p>
        </p:txBody>
      </p:sp>
    </p:spTree>
    <p:extLst>
      <p:ext uri="{BB962C8B-B14F-4D97-AF65-F5344CB8AC3E}">
        <p14:creationId xmlns:p14="http://schemas.microsoft.com/office/powerpoint/2010/main" val="1880493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21</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Here we show timeseries of the basin averaged KE obtained with the reference zfs-150 model (in blue) and MEs-34 and zps-34 models (in green and red).</a:t>
            </a:r>
          </a:p>
          <a:p>
            <a:r>
              <a:rPr lang="en-GB" dirty="0"/>
              <a:t>As we can see, all the models seem to represent the same general dynamic: a first energetic phase where the CIL is sinking and spreading along the pycnocline and a second phase where CIL is neutrally buoyant and </a:t>
            </a:r>
            <a:r>
              <a:rPr lang="en-GB" dirty="0" err="1"/>
              <a:t>geostrophy</a:t>
            </a:r>
            <a:r>
              <a:rPr lang="en-GB" dirty="0"/>
              <a:t> is the leading dynamics</a:t>
            </a:r>
          </a:p>
          <a:p>
            <a:r>
              <a:rPr lang="en-GB" dirty="0"/>
              <a:t>We can see that while MEs-34 has a solution very similar to the reference one, zps-34 seem to simulate a less energetic and shorter first phase and a relatively more energetic second phase.</a:t>
            </a:r>
          </a:p>
        </p:txBody>
      </p:sp>
    </p:spTree>
    <p:extLst>
      <p:ext uri="{BB962C8B-B14F-4D97-AF65-F5344CB8AC3E}">
        <p14:creationId xmlns:p14="http://schemas.microsoft.com/office/powerpoint/2010/main" val="3052762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22</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Here we show a video of the solution obtained with the three models.</a:t>
            </a:r>
          </a:p>
          <a:p>
            <a:r>
              <a:rPr lang="en-GB" dirty="0"/>
              <a:t>The upper row shows cross sections of potential density, while the second and third rows present cross-sections and maps@120m of the passive tracer concentration. </a:t>
            </a:r>
          </a:p>
          <a:p>
            <a:r>
              <a:rPr lang="en-GB" dirty="0"/>
              <a:t>As we can see, MEs-34 simulates a CIL which sinks and spreads along the pycnocline with a dynamic very similar to the one of reference model, while in the zps-34 solution </a:t>
            </a:r>
            <a:r>
              <a:rPr lang="en-GB" b="1" dirty="0"/>
              <a:t>it is evident the impact of the advection-diffusion step-like dynamics </a:t>
            </a:r>
            <a:r>
              <a:rPr lang="en-GB" dirty="0"/>
              <a:t>which characterises this scheme.</a:t>
            </a:r>
          </a:p>
          <a:p>
            <a:r>
              <a:rPr lang="en-GB" dirty="0"/>
              <a:t>Also, MEs-34 seems to be able to reduce spurious numerical mixing: indeed at the end of the simulation it represents a high-concentration dense ring in geostrophic balance very similar to the one of the zfs-150 model. </a:t>
            </a:r>
          </a:p>
          <a:p>
            <a:r>
              <a:rPr lang="en-GB" dirty="0"/>
              <a:t>On the other hand, as we can see the zps-34 model is unable to represent this high concentration dense ring.      </a:t>
            </a:r>
          </a:p>
        </p:txBody>
      </p:sp>
    </p:spTree>
    <p:extLst>
      <p:ext uri="{BB962C8B-B14F-4D97-AF65-F5344CB8AC3E}">
        <p14:creationId xmlns:p14="http://schemas.microsoft.com/office/powerpoint/2010/main" val="86824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23</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3089538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24</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One of the main feature of the Black Sea oceanography is the presence of a sub-surface water mass named Cold Intermediate Water which is characterised by temperature less than 8 degree Celsius and density anomaly between 14 and 15.4 kg/m3.</a:t>
            </a:r>
          </a:p>
          <a:p>
            <a:pPr marL="0" indent="0">
              <a:buFont typeface="Courier New" panose="02070309020205020404" pitchFamily="49" charset="0"/>
              <a:buNone/>
            </a:pPr>
            <a:r>
              <a:rPr lang="en-GB" dirty="0"/>
              <a:t>The CIL originates from cold</a:t>
            </a:r>
            <a:r>
              <a:rPr lang="en-US" sz="2000" dirty="0"/>
              <a:t> water cascading during winter from the </a:t>
            </a:r>
            <a:r>
              <a:rPr lang="en-US" sz="2000" b="1" dirty="0"/>
              <a:t>NW shelf </a:t>
            </a:r>
            <a:r>
              <a:rPr lang="en-US" sz="2000" b="0" dirty="0"/>
              <a:t>and</a:t>
            </a:r>
            <a:r>
              <a:rPr lang="en-US" sz="2000" b="1" dirty="0"/>
              <a:t> </a:t>
            </a:r>
            <a:r>
              <a:rPr lang="en-US" sz="2000" b="0" dirty="0"/>
              <a:t>from</a:t>
            </a:r>
            <a:r>
              <a:rPr lang="en-US" sz="2000" b="1" dirty="0"/>
              <a:t> Winter convective mixing </a:t>
            </a:r>
            <a:r>
              <a:rPr lang="en-US" sz="2000" dirty="0"/>
              <a:t>in the middle of </a:t>
            </a:r>
            <a:r>
              <a:rPr lang="en-US" sz="2000" b="1" dirty="0"/>
              <a:t>cyclonic gyres </a:t>
            </a:r>
            <a:r>
              <a:rPr lang="en-US" sz="2000" b="0" dirty="0"/>
              <a:t>and then advected all over the basin. </a:t>
            </a:r>
          </a:p>
          <a:p>
            <a:r>
              <a:rPr lang="en-GB" dirty="0"/>
              <a:t> </a:t>
            </a:r>
          </a:p>
        </p:txBody>
      </p:sp>
    </p:spTree>
    <p:extLst>
      <p:ext uri="{BB962C8B-B14F-4D97-AF65-F5344CB8AC3E}">
        <p14:creationId xmlns:p14="http://schemas.microsoft.com/office/powerpoint/2010/main" val="3045408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25</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sz="1600" dirty="0"/>
              <a:t>The two models use two different vertical grids with 51 levels: one adopts the z-partial steps scheme while the other uses the multi enveloping method with 5 envelopes</a:t>
            </a:r>
            <a:r>
              <a:rPr lang="en-GB" dirty="0"/>
              <a:t>. </a:t>
            </a:r>
          </a:p>
        </p:txBody>
      </p:sp>
    </p:spTree>
    <p:extLst>
      <p:ext uri="{BB962C8B-B14F-4D97-AF65-F5344CB8AC3E}">
        <p14:creationId xmlns:p14="http://schemas.microsoft.com/office/powerpoint/2010/main" val="3043032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26</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The upper envelope is designed to </a:t>
            </a:r>
            <a:r>
              <a:rPr lang="en-US" sz="2000" dirty="0"/>
              <a:t>follow a smooth version of the actual bathymetry over the continental slope and shelf, allowing to reducing HPGE but still obtaining accurate simulations of cascading on the shelf </a:t>
            </a:r>
            <a:endParaRPr lang="en-GB" sz="2000" dirty="0"/>
          </a:p>
          <a:p>
            <a:endParaRPr lang="en-GB" dirty="0"/>
          </a:p>
        </p:txBody>
      </p:sp>
    </p:spTree>
    <p:extLst>
      <p:ext uri="{BB962C8B-B14F-4D97-AF65-F5344CB8AC3E}">
        <p14:creationId xmlns:p14="http://schemas.microsoft.com/office/powerpoint/2010/main" val="147981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27</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At the same time, the upper envelope </a:t>
                </a:r>
                <a:r>
                  <a:rPr lang="en-US" sz="2000" dirty="0"/>
                  <a:t>follows the </a:t>
                </a:r>
                <a:r>
                  <a:rPr lang="en-US" sz="2000" b="1" dirty="0"/>
                  <a:t>climatological winter isopycnal surface </a:t>
                </a:r>
                <a:r>
                  <a:rPr lang="en-US" sz="2000" dirty="0"/>
                  <a:t>with density</a:t>
                </a:r>
                <a:r>
                  <a:rPr lang="en-US" sz="2000" baseline="0" dirty="0"/>
                  <a:t> anomaly</a:t>
                </a:r>
                <a14:m>
                  <m:oMath xmlns:m="http://schemas.openxmlformats.org/officeDocument/2006/math">
                    <m:r>
                      <a:rPr lang="en-US" sz="2000" i="1" dirty="0" smtClean="0">
                        <a:latin typeface="Cambria Math" panose="02040503050406030204" pitchFamily="18" charset="0"/>
                      </a:rPr>
                      <m:t> = 15.4 </m:t>
                    </m:r>
                    <m:r>
                      <a:rPr lang="en-GB" sz="2000" b="0" i="1" dirty="0" smtClean="0">
                        <a:latin typeface="Cambria Math" panose="02040503050406030204" pitchFamily="18" charset="0"/>
                      </a:rPr>
                      <m:t>𝑘𝑔</m:t>
                    </m:r>
                    <m:r>
                      <a:rPr lang="en-GB" sz="2000" b="0" i="1" dirty="0" smtClean="0">
                        <a:latin typeface="Cambria Math" panose="02040503050406030204" pitchFamily="18" charset="0"/>
                      </a:rPr>
                      <m:t> </m:t>
                    </m:r>
                    <m:sSup>
                      <m:sSupPr>
                        <m:ctrlPr>
                          <a:rPr lang="en-GB" sz="2000" b="0" i="1" dirty="0" smtClean="0">
                            <a:latin typeface="Cambria Math" panose="02040503050406030204" pitchFamily="18" charset="0"/>
                          </a:rPr>
                        </m:ctrlPr>
                      </m:sSupPr>
                      <m:e>
                        <m:r>
                          <a:rPr lang="en-GB" sz="2000" b="0" i="1" dirty="0" smtClean="0">
                            <a:latin typeface="Cambria Math" panose="02040503050406030204" pitchFamily="18" charset="0"/>
                          </a:rPr>
                          <m:t>𝑚</m:t>
                        </m:r>
                      </m:e>
                      <m:sup>
                        <m:r>
                          <a:rPr lang="en-GB" sz="2000" b="0" i="1" dirty="0" smtClean="0">
                            <a:latin typeface="Cambria Math" panose="02040503050406030204" pitchFamily="18" charset="0"/>
                          </a:rPr>
                          <m:t>−3</m:t>
                        </m:r>
                      </m:sup>
                    </m:sSup>
                    <m:r>
                      <a:rPr lang="en-GB" sz="2000" b="0" i="1" dirty="0" smtClean="0">
                        <a:latin typeface="Cambria Math" panose="02040503050406030204" pitchFamily="18" charset="0"/>
                      </a:rPr>
                      <m:t> </m:t>
                    </m:r>
                  </m:oMath>
                </a14:m>
                <a:r>
                  <a:rPr lang="en-US" sz="2000" dirty="0"/>
                  <a:t>in open ocean areas,</a:t>
                </a:r>
                <a:r>
                  <a:rPr lang="en-US" sz="2000" baseline="0" dirty="0"/>
                  <a:t> which should allow to i</a:t>
                </a:r>
                <a:r>
                  <a:rPr lang="en-US" sz="2000" dirty="0"/>
                  <a:t>mprove</a:t>
                </a:r>
                <a:r>
                  <a:rPr lang="en-US" sz="2000" baseline="0" dirty="0"/>
                  <a:t> the</a:t>
                </a:r>
                <a:r>
                  <a:rPr lang="en-US" sz="2000" dirty="0"/>
                  <a:t> representation of the </a:t>
                </a:r>
                <a:r>
                  <a:rPr lang="en-US" sz="2000" dirty="0" err="1"/>
                  <a:t>isopycnal</a:t>
                </a:r>
                <a:r>
                  <a:rPr lang="en-US" sz="2000" dirty="0"/>
                  <a:t> transport in the ocean interior </a:t>
                </a:r>
                <a:endParaRPr lang="en-GB" sz="2000" dirty="0"/>
              </a:p>
              <a:p>
                <a:pPr marL="216000" marR="0" lvl="0" indent="-216000" defTabSz="914400" rtl="0" eaLnBrk="1" fontAlgn="auto" latinLnBrk="0" hangingPunct="0">
                  <a:lnSpc>
                    <a:spcPct val="100000"/>
                  </a:lnSpc>
                  <a:spcBef>
                    <a:spcPts val="0"/>
                  </a:spcBef>
                  <a:spcAft>
                    <a:spcPts val="0"/>
                  </a:spcAft>
                  <a:buClrTx/>
                  <a:buSzTx/>
                  <a:buFontTx/>
                  <a:buNone/>
                  <a:tabLst/>
                  <a:defRPr/>
                </a:pPr>
                <a:endParaRPr lang="en-GB" dirty="0"/>
              </a:p>
            </p:txBody>
          </p:sp>
        </mc:Choice>
        <mc:Fallback xmlns="">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At the same time, the upper envelope </a:t>
                </a:r>
                <a:r>
                  <a:rPr lang="en-US" sz="2000" dirty="0"/>
                  <a:t>follows the </a:t>
                </a:r>
                <a:r>
                  <a:rPr lang="en-US" sz="2000" b="1" dirty="0"/>
                  <a:t>climatological winter isopycnal surface </a:t>
                </a:r>
                <a:r>
                  <a:rPr lang="en-US" sz="2000" dirty="0"/>
                  <a:t>with density</a:t>
                </a:r>
                <a:r>
                  <a:rPr lang="en-US" sz="2000" baseline="0" dirty="0"/>
                  <a:t> anomaly</a:t>
                </a:r>
                <a:r>
                  <a:rPr lang="en-US" sz="2000" i="0" dirty="0">
                    <a:latin typeface="Cambria Math" panose="02040503050406030204" pitchFamily="18" charset="0"/>
                  </a:rPr>
                  <a:t> = 15.4 </a:t>
                </a:r>
                <a:r>
                  <a:rPr lang="en-GB" sz="2000" b="0" i="0" dirty="0">
                    <a:latin typeface="Cambria Math" panose="02040503050406030204" pitchFamily="18" charset="0"/>
                  </a:rPr>
                  <a:t>𝑘𝑔 𝑚^(−3)  </a:t>
                </a:r>
                <a:r>
                  <a:rPr lang="en-US" sz="2000" dirty="0"/>
                  <a:t>in open ocean areas,</a:t>
                </a:r>
                <a:r>
                  <a:rPr lang="en-US" sz="2000" baseline="0" dirty="0"/>
                  <a:t> which should allow to i</a:t>
                </a:r>
                <a:r>
                  <a:rPr lang="en-US" sz="2000" dirty="0"/>
                  <a:t>mprove</a:t>
                </a:r>
                <a:r>
                  <a:rPr lang="en-US" sz="2000" baseline="0" dirty="0"/>
                  <a:t> the</a:t>
                </a:r>
                <a:r>
                  <a:rPr lang="en-US" sz="2000" dirty="0"/>
                  <a:t> representation of the </a:t>
                </a:r>
                <a:r>
                  <a:rPr lang="en-US" sz="2000" dirty="0" err="1"/>
                  <a:t>isopycnal</a:t>
                </a:r>
                <a:r>
                  <a:rPr lang="en-US" sz="2000" dirty="0"/>
                  <a:t> transport in the ocean interior </a:t>
                </a:r>
                <a:endParaRPr lang="en-GB" sz="2000" dirty="0"/>
              </a:p>
              <a:p>
                <a:pPr marL="216000" marR="0" lvl="0" indent="-216000" defTabSz="914400" rtl="0" eaLnBrk="1" fontAlgn="auto" latinLnBrk="0" hangingPunct="0">
                  <a:lnSpc>
                    <a:spcPct val="100000"/>
                  </a:lnSpc>
                  <a:spcBef>
                    <a:spcPts val="0"/>
                  </a:spcBef>
                  <a:spcAft>
                    <a:spcPts val="0"/>
                  </a:spcAft>
                  <a:buClrTx/>
                  <a:buSzTx/>
                  <a:buFontTx/>
                  <a:buNone/>
                  <a:tabLst/>
                  <a:defRPr/>
                </a:pPr>
                <a:endParaRPr lang="en-GB" dirty="0"/>
              </a:p>
            </p:txBody>
          </p:sp>
        </mc:Fallback>
      </mc:AlternateContent>
    </p:spTree>
    <p:extLst>
      <p:ext uri="{BB962C8B-B14F-4D97-AF65-F5344CB8AC3E}">
        <p14:creationId xmlns:p14="http://schemas.microsoft.com/office/powerpoint/2010/main" val="646318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28</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GB" dirty="0"/>
              <a:t>We continue the analysis computing the basin </a:t>
            </a:r>
            <a:r>
              <a:rPr lang="en-US" sz="2000" b="1" dirty="0"/>
              <a:t>averaged 2008 summer-autumn mean BIAS and RMSE for the 4 depth layers defined by </a:t>
            </a:r>
            <a:r>
              <a:rPr lang="en-US" sz="2000" dirty="0" err="1"/>
              <a:t>Lishaev</a:t>
            </a:r>
            <a:r>
              <a:rPr lang="en-US" sz="2000" dirty="0"/>
              <a:t> et al. (2018). </a:t>
            </a:r>
          </a:p>
          <a:p>
            <a:pPr marL="216000" marR="0" lvl="0" indent="-216000" defTabSz="914400" rtl="0" eaLnBrk="1" fontAlgn="auto" latinLnBrk="0" hangingPunct="0">
              <a:lnSpc>
                <a:spcPct val="100000"/>
              </a:lnSpc>
              <a:spcBef>
                <a:spcPts val="0"/>
              </a:spcBef>
              <a:spcAft>
                <a:spcPts val="0"/>
              </a:spcAft>
              <a:buClrTx/>
              <a:buSzTx/>
              <a:buFontTx/>
              <a:buNone/>
              <a:tabLst/>
              <a:defRPr/>
            </a:pPr>
            <a:r>
              <a:rPr lang="en-US" sz="2000" dirty="0"/>
              <a:t>Results show that </a:t>
            </a:r>
          </a:p>
          <a:p>
            <a:pPr marL="342900" indent="-342900">
              <a:buFont typeface="Courier New" panose="02070309020205020404" pitchFamily="49" charset="0"/>
              <a:buChar char="o"/>
            </a:pPr>
            <a:r>
              <a:rPr lang="en-US" sz="2000" dirty="0"/>
              <a:t>Models’ skill significantly differ in the </a:t>
            </a:r>
            <a:r>
              <a:rPr lang="en-US" sz="2000" u="sng" dirty="0"/>
              <a:t>active part </a:t>
            </a:r>
            <a:r>
              <a:rPr lang="en-US" sz="2000" dirty="0"/>
              <a:t>of the sea (5-100 m)</a:t>
            </a:r>
          </a:p>
          <a:p>
            <a:pPr marL="342900" indent="-342900">
              <a:buFont typeface="Courier New" panose="02070309020205020404" pitchFamily="49" charset="0"/>
              <a:buChar char="o"/>
            </a:pPr>
            <a:r>
              <a:rPr lang="en-US" sz="2000" b="1" dirty="0"/>
              <a:t>CUR-MEs</a:t>
            </a:r>
            <a:r>
              <a:rPr lang="en-US" sz="2000" dirty="0"/>
              <a:t> has increased accuracy for T in both sub-surface layers</a:t>
            </a:r>
          </a:p>
          <a:p>
            <a:pPr marL="342900" indent="-342900">
              <a:buFont typeface="Courier New" panose="02070309020205020404" pitchFamily="49" charset="0"/>
              <a:buChar char="o"/>
            </a:pPr>
            <a:r>
              <a:rPr lang="en-US" sz="2000" dirty="0"/>
              <a:t>For S improvements are less notable </a:t>
            </a:r>
          </a:p>
          <a:p>
            <a:endParaRPr lang="en-GB" dirty="0"/>
          </a:p>
        </p:txBody>
      </p:sp>
    </p:spTree>
    <p:extLst>
      <p:ext uri="{BB962C8B-B14F-4D97-AF65-F5344CB8AC3E}">
        <p14:creationId xmlns:p14="http://schemas.microsoft.com/office/powerpoint/2010/main" val="1274435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29</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As we saw in the previous slide, model results significantly differ for T in September 2008. So here we show the basin averaged September 2008 mean BIAS and RMSE profiles for T. </a:t>
            </a:r>
          </a:p>
          <a:p>
            <a:r>
              <a:rPr lang="en-GB" dirty="0"/>
              <a:t>We can clearly see that the CUR-MEs model, in green, has improved accuracy in the active layer of the sea, where the CIL is formed and advected.</a:t>
            </a:r>
          </a:p>
          <a:p>
            <a:r>
              <a:rPr lang="en-GB" dirty="0"/>
              <a:t>To understand better the reason for this, in the bottom panel we show examples of the actual T profiles. As we can see, the MEs grid is able to better capture the feature of the CIL while the </a:t>
            </a:r>
            <a:r>
              <a:rPr lang="en-GB" dirty="0" err="1"/>
              <a:t>zps</a:t>
            </a:r>
            <a:r>
              <a:rPr lang="en-GB" dirty="0"/>
              <a:t> grid seems to be affected by a too high numerical mixing which tends to erode the CIL structure. </a:t>
            </a:r>
          </a:p>
        </p:txBody>
      </p:sp>
    </p:spTree>
    <p:extLst>
      <p:ext uri="{BB962C8B-B14F-4D97-AF65-F5344CB8AC3E}">
        <p14:creationId xmlns:p14="http://schemas.microsoft.com/office/powerpoint/2010/main" val="3661475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821307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30</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Ok, let’s now have a look at t</a:t>
            </a:r>
            <a:r>
              <a:rPr lang="en-US" dirty="0"/>
              <a:t>he differences between the two models in representing the horizontal structure of temperature distribution. </a:t>
            </a:r>
          </a:p>
          <a:p>
            <a:r>
              <a:rPr lang="en-US" dirty="0"/>
              <a:t>Here</a:t>
            </a:r>
            <a:r>
              <a:rPr lang="en-GB" dirty="0"/>
              <a:t> we show in the first column September 2008 averaged maps of T @ 55 m, while in the second and third column we present T zonal and meridional cross-sections extracted in the locations identified with a red line in the maps.</a:t>
            </a:r>
          </a:p>
          <a:p>
            <a:r>
              <a:rPr lang="en-GB" dirty="0"/>
              <a:t>At first, we can note that the CIL simulated by the </a:t>
            </a:r>
            <a:r>
              <a:rPr lang="en-US" dirty="0"/>
              <a:t>model using the MEs scheme is generally colder and has larger spatial extension than the one represented by the </a:t>
            </a:r>
            <a:r>
              <a:rPr lang="en-US" dirty="0" err="1"/>
              <a:t>zps</a:t>
            </a:r>
            <a:r>
              <a:rPr lang="en-US" dirty="0"/>
              <a:t> model.</a:t>
            </a:r>
          </a:p>
          <a:p>
            <a:r>
              <a:rPr lang="en-US" dirty="0"/>
              <a:t>Then, we can see that both models represent cascading of dense water on the shelf, although the one of the MEs model seems to be deeper and less diffusive than the one reproduced with a </a:t>
            </a:r>
            <a:r>
              <a:rPr lang="en-US" dirty="0" err="1"/>
              <a:t>zps</a:t>
            </a:r>
            <a:r>
              <a:rPr lang="en-US" dirty="0"/>
              <a:t> grid. This is probably due to the fact that MEs grid has terrain-following levels and higher resolution in the BBL in coastal areas. </a:t>
            </a:r>
            <a:endParaRPr lang="en-GB" dirty="0"/>
          </a:p>
        </p:txBody>
      </p:sp>
    </p:spTree>
    <p:extLst>
      <p:ext uri="{BB962C8B-B14F-4D97-AF65-F5344CB8AC3E}">
        <p14:creationId xmlns:p14="http://schemas.microsoft.com/office/powerpoint/2010/main" val="289567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31</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Also we can see that t</a:t>
            </a:r>
            <a:r>
              <a:rPr lang="en-US" dirty="0"/>
              <a:t>he CUR-MEs model simulates an almost homogeneous CIL with 𝑇≤7.6◦C extending from the shelf to the off-shore area. </a:t>
            </a:r>
          </a:p>
          <a:p>
            <a:pPr marL="0" indent="0">
              <a:buFont typeface="Arial" panose="020B0604020202020204" pitchFamily="34" charset="0"/>
              <a:buNone/>
            </a:pPr>
            <a:r>
              <a:rPr lang="en-US" dirty="0"/>
              <a:t>While the </a:t>
            </a:r>
            <a:r>
              <a:rPr lang="en-US" dirty="0" err="1"/>
              <a:t>zps</a:t>
            </a:r>
            <a:r>
              <a:rPr lang="en-US" dirty="0"/>
              <a:t> model represent a CIL less homogeneous and warmer. </a:t>
            </a:r>
          </a:p>
          <a:p>
            <a:pPr marL="0" indent="0">
              <a:buFont typeface="Arial" panose="020B0604020202020204" pitchFamily="34" charset="0"/>
              <a:buNone/>
            </a:pPr>
            <a:r>
              <a:rPr lang="en-US" dirty="0"/>
              <a:t>This is probably due to the fact that MEs has </a:t>
            </a:r>
            <a:r>
              <a:rPr lang="en-US" sz="2000" dirty="0"/>
              <a:t>nearly </a:t>
            </a:r>
            <a:r>
              <a:rPr lang="en-US" sz="2000" dirty="0" err="1"/>
              <a:t>isopycnal</a:t>
            </a:r>
            <a:r>
              <a:rPr lang="en-US" sz="2000" dirty="0"/>
              <a:t> levels and increased vertical resolution in the active layer of the sea, allowing to reduce spurious numerical mixing.</a:t>
            </a:r>
          </a:p>
          <a:p>
            <a:endParaRPr lang="en-GB" dirty="0"/>
          </a:p>
        </p:txBody>
      </p:sp>
    </p:spTree>
    <p:extLst>
      <p:ext uri="{BB962C8B-B14F-4D97-AF65-F5344CB8AC3E}">
        <p14:creationId xmlns:p14="http://schemas.microsoft.com/office/powerpoint/2010/main" val="2055212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32</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1615281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33</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4262272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34</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398302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35</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156429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36</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834741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37</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59497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38</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668638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39</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75060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4199292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40</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442323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41</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1731846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42</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622547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43</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4224663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44</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2468572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45</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525554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46</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42772754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47</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1811411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48</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15923362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49</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r>
              <a:rPr lang="en-GB" dirty="0"/>
              <a:t>In the realistic experiments, we apply the multi-enveloping method to the Black Sea.</a:t>
            </a:r>
          </a:p>
          <a:p>
            <a:r>
              <a:rPr lang="en-GB" dirty="0"/>
              <a:t>If you are interested, you can find the details of this study in this paper.</a:t>
            </a:r>
          </a:p>
        </p:txBody>
      </p:sp>
    </p:spTree>
    <p:extLst>
      <p:ext uri="{BB962C8B-B14F-4D97-AF65-F5344CB8AC3E}">
        <p14:creationId xmlns:p14="http://schemas.microsoft.com/office/powerpoint/2010/main" val="3886850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5</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210424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6</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527299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7</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1206953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8</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773892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A3EB8-4D4A-4772-90B1-1CD3C99F2EEF}"/>
              </a:ext>
            </a:extLst>
          </p:cNvPr>
          <p:cNvSpPr txBox="1">
            <a:spLocks noGrp="1"/>
          </p:cNvSpPr>
          <p:nvPr>
            <p:ph type="sldNum" sz="quarter" idx="5"/>
          </p:nvPr>
        </p:nvSpPr>
        <p:spPr>
          <a:ln/>
        </p:spPr>
        <p:txBody>
          <a:bodyPr lIns="0" tIns="0" rIns="0" bIns="0" anchor="b" anchorCtr="0">
            <a:noAutofit/>
          </a:bodyPr>
          <a:lstStyle/>
          <a:p>
            <a:pPr lvl="0"/>
            <a:fld id="{A2C0AE11-E46B-4120-9D9E-33327BFFC53A}" type="slidenum">
              <a:t>9</a:t>
            </a:fld>
            <a:endParaRPr lang="en-GB"/>
          </a:p>
        </p:txBody>
      </p:sp>
      <p:sp>
        <p:nvSpPr>
          <p:cNvPr id="2" name="Slide Image Placeholder 1">
            <a:extLst>
              <a:ext uri="{FF2B5EF4-FFF2-40B4-BE49-F238E27FC236}">
                <a16:creationId xmlns:a16="http://schemas.microsoft.com/office/drawing/2014/main" id="{4FB2D33A-286B-4C54-983C-D8580FA1DEB8}"/>
              </a:ext>
            </a:extLst>
          </p:cNvPr>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891608FF-D9E2-4801-8199-0B8097A884D8}"/>
              </a:ext>
            </a:extLst>
          </p:cNvPr>
          <p:cNvSpPr txBox="1">
            <a:spLocks noGrp="1"/>
          </p:cNvSpPr>
          <p:nvPr>
            <p:ph type="body" sz="quarter" idx="1"/>
          </p:nvPr>
        </p:nvSpPr>
        <p:spPr/>
        <p:txBody>
          <a:bodyPr/>
          <a:lstStyle/>
          <a:p>
            <a:endParaRPr lang="en-GB"/>
          </a:p>
        </p:txBody>
      </p:sp>
    </p:spTree>
    <p:extLst>
      <p:ext uri="{BB962C8B-B14F-4D97-AF65-F5344CB8AC3E}">
        <p14:creationId xmlns:p14="http://schemas.microsoft.com/office/powerpoint/2010/main" val="3413336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80C35-5870-4447-91F4-8BC563BC6430}"/>
              </a:ext>
            </a:extLst>
          </p:cNvPr>
          <p:cNvSpPr>
            <a:spLocks noGrp="1"/>
          </p:cNvSpPr>
          <p:nvPr>
            <p:ph type="ctrTitle"/>
          </p:nvPr>
        </p:nvSpPr>
        <p:spPr>
          <a:xfrm>
            <a:off x="1260475" y="1236663"/>
            <a:ext cx="7559675" cy="2632075"/>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BF654B4-A581-448F-8C2D-4E76FA1BB3C5}"/>
              </a:ext>
            </a:extLst>
          </p:cNvPr>
          <p:cNvSpPr>
            <a:spLocks noGrp="1"/>
          </p:cNvSpPr>
          <p:nvPr>
            <p:ph type="subTitle" idx="1"/>
          </p:nvPr>
        </p:nvSpPr>
        <p:spPr>
          <a:xfrm>
            <a:off x="1260475" y="3970338"/>
            <a:ext cx="7559675"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C3E4E2C-418C-4A3A-ADFA-5965367C2FE5}"/>
              </a:ext>
            </a:extLst>
          </p:cNvPr>
          <p:cNvSpPr>
            <a:spLocks noGrp="1"/>
          </p:cNvSpPr>
          <p:nvPr>
            <p:ph type="dt" sz="half" idx="10"/>
          </p:nvPr>
        </p:nvSpPr>
        <p:spPr/>
        <p:txBody>
          <a:bodyPr/>
          <a:lstStyle/>
          <a:p>
            <a:pPr lvl="0"/>
            <a:endParaRPr lang="en-GB"/>
          </a:p>
        </p:txBody>
      </p:sp>
      <p:sp>
        <p:nvSpPr>
          <p:cNvPr id="5" name="Footer Placeholder 4">
            <a:extLst>
              <a:ext uri="{FF2B5EF4-FFF2-40B4-BE49-F238E27FC236}">
                <a16:creationId xmlns:a16="http://schemas.microsoft.com/office/drawing/2014/main" id="{A59E302B-FDE0-4945-9887-F93A7C6C92FB}"/>
              </a:ext>
            </a:extLst>
          </p:cNvPr>
          <p:cNvSpPr>
            <a:spLocks noGrp="1"/>
          </p:cNvSpPr>
          <p:nvPr>
            <p:ph type="ftr" sz="quarter" idx="11"/>
          </p:nvPr>
        </p:nvSpPr>
        <p:spPr/>
        <p:txBody>
          <a:bodyPr/>
          <a:lstStyle/>
          <a:p>
            <a:pPr lvl="0"/>
            <a:endParaRPr lang="en-GB"/>
          </a:p>
        </p:txBody>
      </p:sp>
      <p:sp>
        <p:nvSpPr>
          <p:cNvPr id="6" name="Slide Number Placeholder 5">
            <a:extLst>
              <a:ext uri="{FF2B5EF4-FFF2-40B4-BE49-F238E27FC236}">
                <a16:creationId xmlns:a16="http://schemas.microsoft.com/office/drawing/2014/main" id="{94D589A7-91D5-4387-8B23-684742A9ECD8}"/>
              </a:ext>
            </a:extLst>
          </p:cNvPr>
          <p:cNvSpPr>
            <a:spLocks noGrp="1"/>
          </p:cNvSpPr>
          <p:nvPr>
            <p:ph type="sldNum" sz="quarter" idx="12"/>
          </p:nvPr>
        </p:nvSpPr>
        <p:spPr/>
        <p:txBody>
          <a:bodyPr/>
          <a:lstStyle/>
          <a:p>
            <a:pPr lvl="0"/>
            <a:fld id="{3FDDBC1F-32D7-46AD-A832-20EAA5E61AB8}" type="slidenum">
              <a:t>‹#›</a:t>
            </a:fld>
            <a:endParaRPr lang="en-GB"/>
          </a:p>
        </p:txBody>
      </p:sp>
    </p:spTree>
    <p:extLst>
      <p:ext uri="{BB962C8B-B14F-4D97-AF65-F5344CB8AC3E}">
        <p14:creationId xmlns:p14="http://schemas.microsoft.com/office/powerpoint/2010/main" val="3936017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34ED7-4526-4479-9C51-66079FF155C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950BF54-A274-4C3B-AE6A-B34ACDB850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8FB6D-9987-4719-B5CF-689FB4355CFA}"/>
              </a:ext>
            </a:extLst>
          </p:cNvPr>
          <p:cNvSpPr>
            <a:spLocks noGrp="1"/>
          </p:cNvSpPr>
          <p:nvPr>
            <p:ph type="dt" sz="half" idx="10"/>
          </p:nvPr>
        </p:nvSpPr>
        <p:spPr/>
        <p:txBody>
          <a:bodyPr/>
          <a:lstStyle/>
          <a:p>
            <a:pPr lvl="0"/>
            <a:endParaRPr lang="en-GB"/>
          </a:p>
        </p:txBody>
      </p:sp>
      <p:sp>
        <p:nvSpPr>
          <p:cNvPr id="5" name="Footer Placeholder 4">
            <a:extLst>
              <a:ext uri="{FF2B5EF4-FFF2-40B4-BE49-F238E27FC236}">
                <a16:creationId xmlns:a16="http://schemas.microsoft.com/office/drawing/2014/main" id="{83500448-CE5B-4BA7-B2ED-F095BB6D7FF6}"/>
              </a:ext>
            </a:extLst>
          </p:cNvPr>
          <p:cNvSpPr>
            <a:spLocks noGrp="1"/>
          </p:cNvSpPr>
          <p:nvPr>
            <p:ph type="ftr" sz="quarter" idx="11"/>
          </p:nvPr>
        </p:nvSpPr>
        <p:spPr/>
        <p:txBody>
          <a:bodyPr/>
          <a:lstStyle/>
          <a:p>
            <a:pPr lvl="0"/>
            <a:endParaRPr lang="en-GB"/>
          </a:p>
        </p:txBody>
      </p:sp>
      <p:sp>
        <p:nvSpPr>
          <p:cNvPr id="6" name="Slide Number Placeholder 5">
            <a:extLst>
              <a:ext uri="{FF2B5EF4-FFF2-40B4-BE49-F238E27FC236}">
                <a16:creationId xmlns:a16="http://schemas.microsoft.com/office/drawing/2014/main" id="{7EF9563C-A513-4028-95D5-56543592CFFF}"/>
              </a:ext>
            </a:extLst>
          </p:cNvPr>
          <p:cNvSpPr>
            <a:spLocks noGrp="1"/>
          </p:cNvSpPr>
          <p:nvPr>
            <p:ph type="sldNum" sz="quarter" idx="12"/>
          </p:nvPr>
        </p:nvSpPr>
        <p:spPr/>
        <p:txBody>
          <a:bodyPr/>
          <a:lstStyle/>
          <a:p>
            <a:pPr lvl="0"/>
            <a:fld id="{6A471F10-D9B6-4FD6-943F-E049CBC79C58}" type="slidenum">
              <a:t>‹#›</a:t>
            </a:fld>
            <a:endParaRPr lang="en-GB"/>
          </a:p>
        </p:txBody>
      </p:sp>
    </p:spTree>
    <p:extLst>
      <p:ext uri="{BB962C8B-B14F-4D97-AF65-F5344CB8AC3E}">
        <p14:creationId xmlns:p14="http://schemas.microsoft.com/office/powerpoint/2010/main" val="3163843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F79761-AE13-43BB-9840-48E73A86950F}"/>
              </a:ext>
            </a:extLst>
          </p:cNvPr>
          <p:cNvSpPr>
            <a:spLocks noGrp="1"/>
          </p:cNvSpPr>
          <p:nvPr>
            <p:ph type="title" orient="vert"/>
          </p:nvPr>
        </p:nvSpPr>
        <p:spPr>
          <a:xfrm>
            <a:off x="7308850" y="301625"/>
            <a:ext cx="2266950" cy="5851525"/>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0AF4B2-0963-47D7-8471-EF4F3BF7F0DC}"/>
              </a:ext>
            </a:extLst>
          </p:cNvPr>
          <p:cNvSpPr>
            <a:spLocks noGrp="1"/>
          </p:cNvSpPr>
          <p:nvPr>
            <p:ph type="body" orient="vert" idx="1"/>
          </p:nvPr>
        </p:nvSpPr>
        <p:spPr>
          <a:xfrm>
            <a:off x="503238" y="301625"/>
            <a:ext cx="6653212"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992A54-FF0C-4F4C-A104-F05031098DFC}"/>
              </a:ext>
            </a:extLst>
          </p:cNvPr>
          <p:cNvSpPr>
            <a:spLocks noGrp="1"/>
          </p:cNvSpPr>
          <p:nvPr>
            <p:ph type="dt" sz="half" idx="10"/>
          </p:nvPr>
        </p:nvSpPr>
        <p:spPr/>
        <p:txBody>
          <a:bodyPr/>
          <a:lstStyle/>
          <a:p>
            <a:pPr lvl="0"/>
            <a:endParaRPr lang="en-GB"/>
          </a:p>
        </p:txBody>
      </p:sp>
      <p:sp>
        <p:nvSpPr>
          <p:cNvPr id="5" name="Footer Placeholder 4">
            <a:extLst>
              <a:ext uri="{FF2B5EF4-FFF2-40B4-BE49-F238E27FC236}">
                <a16:creationId xmlns:a16="http://schemas.microsoft.com/office/drawing/2014/main" id="{3F72847F-B169-4210-B40B-42B26E8BBEED}"/>
              </a:ext>
            </a:extLst>
          </p:cNvPr>
          <p:cNvSpPr>
            <a:spLocks noGrp="1"/>
          </p:cNvSpPr>
          <p:nvPr>
            <p:ph type="ftr" sz="quarter" idx="11"/>
          </p:nvPr>
        </p:nvSpPr>
        <p:spPr/>
        <p:txBody>
          <a:bodyPr/>
          <a:lstStyle/>
          <a:p>
            <a:pPr lvl="0"/>
            <a:endParaRPr lang="en-GB"/>
          </a:p>
        </p:txBody>
      </p:sp>
      <p:sp>
        <p:nvSpPr>
          <p:cNvPr id="6" name="Slide Number Placeholder 5">
            <a:extLst>
              <a:ext uri="{FF2B5EF4-FFF2-40B4-BE49-F238E27FC236}">
                <a16:creationId xmlns:a16="http://schemas.microsoft.com/office/drawing/2014/main" id="{B9929DB8-DC0E-461A-BE30-B9CB0AEC2860}"/>
              </a:ext>
            </a:extLst>
          </p:cNvPr>
          <p:cNvSpPr>
            <a:spLocks noGrp="1"/>
          </p:cNvSpPr>
          <p:nvPr>
            <p:ph type="sldNum" sz="quarter" idx="12"/>
          </p:nvPr>
        </p:nvSpPr>
        <p:spPr/>
        <p:txBody>
          <a:bodyPr/>
          <a:lstStyle/>
          <a:p>
            <a:pPr lvl="0"/>
            <a:fld id="{5E7651D6-DF38-433E-AD5A-62D9C1F96FD3}" type="slidenum">
              <a:t>‹#›</a:t>
            </a:fld>
            <a:endParaRPr lang="en-GB"/>
          </a:p>
        </p:txBody>
      </p:sp>
    </p:spTree>
    <p:extLst>
      <p:ext uri="{BB962C8B-B14F-4D97-AF65-F5344CB8AC3E}">
        <p14:creationId xmlns:p14="http://schemas.microsoft.com/office/powerpoint/2010/main" val="2513631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9EC2E-38F2-41BC-A4C5-61245B4418C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82077B-E66B-4A45-8B91-F1901CA0B0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0A97A6A-AC60-48D7-9ADF-C2BBE2352262}"/>
              </a:ext>
            </a:extLst>
          </p:cNvPr>
          <p:cNvSpPr>
            <a:spLocks noGrp="1"/>
          </p:cNvSpPr>
          <p:nvPr>
            <p:ph type="dt" sz="half" idx="10"/>
          </p:nvPr>
        </p:nvSpPr>
        <p:spPr/>
        <p:txBody>
          <a:bodyPr/>
          <a:lstStyle/>
          <a:p>
            <a:pPr lvl="0"/>
            <a:endParaRPr lang="en-GB"/>
          </a:p>
        </p:txBody>
      </p:sp>
      <p:sp>
        <p:nvSpPr>
          <p:cNvPr id="5" name="Footer Placeholder 4">
            <a:extLst>
              <a:ext uri="{FF2B5EF4-FFF2-40B4-BE49-F238E27FC236}">
                <a16:creationId xmlns:a16="http://schemas.microsoft.com/office/drawing/2014/main" id="{F3AFC1CB-A42D-44A8-AEF1-EC679E99074C}"/>
              </a:ext>
            </a:extLst>
          </p:cNvPr>
          <p:cNvSpPr>
            <a:spLocks noGrp="1"/>
          </p:cNvSpPr>
          <p:nvPr>
            <p:ph type="ftr" sz="quarter" idx="11"/>
          </p:nvPr>
        </p:nvSpPr>
        <p:spPr/>
        <p:txBody>
          <a:bodyPr/>
          <a:lstStyle/>
          <a:p>
            <a:pPr lvl="0"/>
            <a:endParaRPr lang="en-GB"/>
          </a:p>
        </p:txBody>
      </p:sp>
      <p:sp>
        <p:nvSpPr>
          <p:cNvPr id="6" name="Slide Number Placeholder 5">
            <a:extLst>
              <a:ext uri="{FF2B5EF4-FFF2-40B4-BE49-F238E27FC236}">
                <a16:creationId xmlns:a16="http://schemas.microsoft.com/office/drawing/2014/main" id="{55BDDA2B-76D3-49A4-AAD5-63471E148234}"/>
              </a:ext>
            </a:extLst>
          </p:cNvPr>
          <p:cNvSpPr>
            <a:spLocks noGrp="1"/>
          </p:cNvSpPr>
          <p:nvPr>
            <p:ph type="sldNum" sz="quarter" idx="12"/>
          </p:nvPr>
        </p:nvSpPr>
        <p:spPr/>
        <p:txBody>
          <a:bodyPr/>
          <a:lstStyle/>
          <a:p>
            <a:pPr lvl="0"/>
            <a:fld id="{4C5BA420-7A6D-479A-B167-5B325F77BE81}" type="slidenum">
              <a:t>‹#›</a:t>
            </a:fld>
            <a:endParaRPr lang="en-GB"/>
          </a:p>
        </p:txBody>
      </p:sp>
    </p:spTree>
    <p:extLst>
      <p:ext uri="{BB962C8B-B14F-4D97-AF65-F5344CB8AC3E}">
        <p14:creationId xmlns:p14="http://schemas.microsoft.com/office/powerpoint/2010/main" val="2888317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2F9F-D52A-4293-B15C-0BFDA871EEA3}"/>
              </a:ext>
            </a:extLst>
          </p:cNvPr>
          <p:cNvSpPr>
            <a:spLocks noGrp="1"/>
          </p:cNvSpPr>
          <p:nvPr>
            <p:ph type="title"/>
          </p:nvPr>
        </p:nvSpPr>
        <p:spPr>
          <a:xfrm>
            <a:off x="687388" y="1884363"/>
            <a:ext cx="8694737" cy="31448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EA91F45-8C8C-4110-8D51-77BB8EF194EB}"/>
              </a:ext>
            </a:extLst>
          </p:cNvPr>
          <p:cNvSpPr>
            <a:spLocks noGrp="1"/>
          </p:cNvSpPr>
          <p:nvPr>
            <p:ph type="body" idx="1"/>
          </p:nvPr>
        </p:nvSpPr>
        <p:spPr>
          <a:xfrm>
            <a:off x="687388" y="5059363"/>
            <a:ext cx="8694737" cy="16525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26CB74-59A5-455C-8166-C06F9AEDCA85}"/>
              </a:ext>
            </a:extLst>
          </p:cNvPr>
          <p:cNvSpPr>
            <a:spLocks noGrp="1"/>
          </p:cNvSpPr>
          <p:nvPr>
            <p:ph type="dt" sz="half" idx="10"/>
          </p:nvPr>
        </p:nvSpPr>
        <p:spPr/>
        <p:txBody>
          <a:bodyPr/>
          <a:lstStyle/>
          <a:p>
            <a:pPr lvl="0"/>
            <a:endParaRPr lang="en-GB"/>
          </a:p>
        </p:txBody>
      </p:sp>
      <p:sp>
        <p:nvSpPr>
          <p:cNvPr id="5" name="Footer Placeholder 4">
            <a:extLst>
              <a:ext uri="{FF2B5EF4-FFF2-40B4-BE49-F238E27FC236}">
                <a16:creationId xmlns:a16="http://schemas.microsoft.com/office/drawing/2014/main" id="{046B9EB3-A2BF-4DD3-B563-54A3B41FB8FF}"/>
              </a:ext>
            </a:extLst>
          </p:cNvPr>
          <p:cNvSpPr>
            <a:spLocks noGrp="1"/>
          </p:cNvSpPr>
          <p:nvPr>
            <p:ph type="ftr" sz="quarter" idx="11"/>
          </p:nvPr>
        </p:nvSpPr>
        <p:spPr/>
        <p:txBody>
          <a:bodyPr/>
          <a:lstStyle/>
          <a:p>
            <a:pPr lvl="0"/>
            <a:endParaRPr lang="en-GB"/>
          </a:p>
        </p:txBody>
      </p:sp>
      <p:sp>
        <p:nvSpPr>
          <p:cNvPr id="6" name="Slide Number Placeholder 5">
            <a:extLst>
              <a:ext uri="{FF2B5EF4-FFF2-40B4-BE49-F238E27FC236}">
                <a16:creationId xmlns:a16="http://schemas.microsoft.com/office/drawing/2014/main" id="{B31BEC75-98B2-4B7C-B65C-6EC22B27D03E}"/>
              </a:ext>
            </a:extLst>
          </p:cNvPr>
          <p:cNvSpPr>
            <a:spLocks noGrp="1"/>
          </p:cNvSpPr>
          <p:nvPr>
            <p:ph type="sldNum" sz="quarter" idx="12"/>
          </p:nvPr>
        </p:nvSpPr>
        <p:spPr/>
        <p:txBody>
          <a:bodyPr/>
          <a:lstStyle/>
          <a:p>
            <a:pPr lvl="0"/>
            <a:fld id="{6CD510B8-4339-4D67-BC61-25493033C1ED}" type="slidenum">
              <a:t>‹#›</a:t>
            </a:fld>
            <a:endParaRPr lang="en-GB"/>
          </a:p>
        </p:txBody>
      </p:sp>
    </p:spTree>
    <p:extLst>
      <p:ext uri="{BB962C8B-B14F-4D97-AF65-F5344CB8AC3E}">
        <p14:creationId xmlns:p14="http://schemas.microsoft.com/office/powerpoint/2010/main" val="47330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924F8-E1B5-402B-BE86-5F892BD5E81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6299175-2278-4E41-BBF4-BDEFC8F48C4F}"/>
              </a:ext>
            </a:extLst>
          </p:cNvPr>
          <p:cNvSpPr>
            <a:spLocks noGrp="1"/>
          </p:cNvSpPr>
          <p:nvPr>
            <p:ph sz="half" idx="1"/>
          </p:nvPr>
        </p:nvSpPr>
        <p:spPr>
          <a:xfrm>
            <a:off x="503238" y="1768475"/>
            <a:ext cx="4459287"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15E753A-F3AA-4919-B488-912DBC3B908D}"/>
              </a:ext>
            </a:extLst>
          </p:cNvPr>
          <p:cNvSpPr>
            <a:spLocks noGrp="1"/>
          </p:cNvSpPr>
          <p:nvPr>
            <p:ph sz="half" idx="2"/>
          </p:nvPr>
        </p:nvSpPr>
        <p:spPr>
          <a:xfrm>
            <a:off x="5114925" y="1768475"/>
            <a:ext cx="4460875" cy="4384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5453088-42C2-497F-9DF8-ECE7046F3C54}"/>
              </a:ext>
            </a:extLst>
          </p:cNvPr>
          <p:cNvSpPr>
            <a:spLocks noGrp="1"/>
          </p:cNvSpPr>
          <p:nvPr>
            <p:ph type="dt" sz="half" idx="10"/>
          </p:nvPr>
        </p:nvSpPr>
        <p:spPr/>
        <p:txBody>
          <a:bodyPr/>
          <a:lstStyle/>
          <a:p>
            <a:pPr lvl="0"/>
            <a:endParaRPr lang="en-GB"/>
          </a:p>
        </p:txBody>
      </p:sp>
      <p:sp>
        <p:nvSpPr>
          <p:cNvPr id="6" name="Footer Placeholder 5">
            <a:extLst>
              <a:ext uri="{FF2B5EF4-FFF2-40B4-BE49-F238E27FC236}">
                <a16:creationId xmlns:a16="http://schemas.microsoft.com/office/drawing/2014/main" id="{6A67DC89-6779-48B2-B958-10703ABF3782}"/>
              </a:ext>
            </a:extLst>
          </p:cNvPr>
          <p:cNvSpPr>
            <a:spLocks noGrp="1"/>
          </p:cNvSpPr>
          <p:nvPr>
            <p:ph type="ftr" sz="quarter" idx="11"/>
          </p:nvPr>
        </p:nvSpPr>
        <p:spPr/>
        <p:txBody>
          <a:bodyPr/>
          <a:lstStyle/>
          <a:p>
            <a:pPr lvl="0"/>
            <a:endParaRPr lang="en-GB"/>
          </a:p>
        </p:txBody>
      </p:sp>
      <p:sp>
        <p:nvSpPr>
          <p:cNvPr id="7" name="Slide Number Placeholder 6">
            <a:extLst>
              <a:ext uri="{FF2B5EF4-FFF2-40B4-BE49-F238E27FC236}">
                <a16:creationId xmlns:a16="http://schemas.microsoft.com/office/drawing/2014/main" id="{877656B6-90DE-4D88-80F7-4E5BDCD3E519}"/>
              </a:ext>
            </a:extLst>
          </p:cNvPr>
          <p:cNvSpPr>
            <a:spLocks noGrp="1"/>
          </p:cNvSpPr>
          <p:nvPr>
            <p:ph type="sldNum" sz="quarter" idx="12"/>
          </p:nvPr>
        </p:nvSpPr>
        <p:spPr/>
        <p:txBody>
          <a:bodyPr/>
          <a:lstStyle/>
          <a:p>
            <a:pPr lvl="0"/>
            <a:fld id="{1AAB1089-BB75-4B01-BBA0-B5C382BCBF6C}" type="slidenum">
              <a:t>‹#›</a:t>
            </a:fld>
            <a:endParaRPr lang="en-GB"/>
          </a:p>
        </p:txBody>
      </p:sp>
    </p:spTree>
    <p:extLst>
      <p:ext uri="{BB962C8B-B14F-4D97-AF65-F5344CB8AC3E}">
        <p14:creationId xmlns:p14="http://schemas.microsoft.com/office/powerpoint/2010/main" val="3084439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7931-EC3E-4183-824C-7D43612BD260}"/>
              </a:ext>
            </a:extLst>
          </p:cNvPr>
          <p:cNvSpPr>
            <a:spLocks noGrp="1"/>
          </p:cNvSpPr>
          <p:nvPr>
            <p:ph type="title"/>
          </p:nvPr>
        </p:nvSpPr>
        <p:spPr>
          <a:xfrm>
            <a:off x="693738" y="403225"/>
            <a:ext cx="8694737" cy="14605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DCB24C2-0799-4BBE-B912-9C65C11D683A}"/>
              </a:ext>
            </a:extLst>
          </p:cNvPr>
          <p:cNvSpPr>
            <a:spLocks noGrp="1"/>
          </p:cNvSpPr>
          <p:nvPr>
            <p:ph type="body" idx="1"/>
          </p:nvPr>
        </p:nvSpPr>
        <p:spPr>
          <a:xfrm>
            <a:off x="693738" y="1852613"/>
            <a:ext cx="4265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56587D-5F28-4F00-8151-8AE0608FB57D}"/>
              </a:ext>
            </a:extLst>
          </p:cNvPr>
          <p:cNvSpPr>
            <a:spLocks noGrp="1"/>
          </p:cNvSpPr>
          <p:nvPr>
            <p:ph sz="half" idx="2"/>
          </p:nvPr>
        </p:nvSpPr>
        <p:spPr>
          <a:xfrm>
            <a:off x="693738" y="2760663"/>
            <a:ext cx="426561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AD0F660-4598-4B6E-BCE5-C7D107869DFC}"/>
              </a:ext>
            </a:extLst>
          </p:cNvPr>
          <p:cNvSpPr>
            <a:spLocks noGrp="1"/>
          </p:cNvSpPr>
          <p:nvPr>
            <p:ph type="body" sz="quarter" idx="3"/>
          </p:nvPr>
        </p:nvSpPr>
        <p:spPr>
          <a:xfrm>
            <a:off x="5103813" y="1852613"/>
            <a:ext cx="428466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51E252-A675-47F6-A87D-EC1C54EF26CF}"/>
              </a:ext>
            </a:extLst>
          </p:cNvPr>
          <p:cNvSpPr>
            <a:spLocks noGrp="1"/>
          </p:cNvSpPr>
          <p:nvPr>
            <p:ph sz="quarter" idx="4"/>
          </p:nvPr>
        </p:nvSpPr>
        <p:spPr>
          <a:xfrm>
            <a:off x="5103813" y="2760663"/>
            <a:ext cx="4284662" cy="40624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54A889B-9E5B-4CF3-BC42-A8363696CD55}"/>
              </a:ext>
            </a:extLst>
          </p:cNvPr>
          <p:cNvSpPr>
            <a:spLocks noGrp="1"/>
          </p:cNvSpPr>
          <p:nvPr>
            <p:ph type="dt" sz="half" idx="10"/>
          </p:nvPr>
        </p:nvSpPr>
        <p:spPr/>
        <p:txBody>
          <a:bodyPr/>
          <a:lstStyle/>
          <a:p>
            <a:pPr lvl="0"/>
            <a:endParaRPr lang="en-GB"/>
          </a:p>
        </p:txBody>
      </p:sp>
      <p:sp>
        <p:nvSpPr>
          <p:cNvPr id="8" name="Footer Placeholder 7">
            <a:extLst>
              <a:ext uri="{FF2B5EF4-FFF2-40B4-BE49-F238E27FC236}">
                <a16:creationId xmlns:a16="http://schemas.microsoft.com/office/drawing/2014/main" id="{8302F048-D699-4841-BFFA-4AE3545E3FD1}"/>
              </a:ext>
            </a:extLst>
          </p:cNvPr>
          <p:cNvSpPr>
            <a:spLocks noGrp="1"/>
          </p:cNvSpPr>
          <p:nvPr>
            <p:ph type="ftr" sz="quarter" idx="11"/>
          </p:nvPr>
        </p:nvSpPr>
        <p:spPr/>
        <p:txBody>
          <a:bodyPr/>
          <a:lstStyle/>
          <a:p>
            <a:pPr lvl="0"/>
            <a:endParaRPr lang="en-GB"/>
          </a:p>
        </p:txBody>
      </p:sp>
      <p:sp>
        <p:nvSpPr>
          <p:cNvPr id="9" name="Slide Number Placeholder 8">
            <a:extLst>
              <a:ext uri="{FF2B5EF4-FFF2-40B4-BE49-F238E27FC236}">
                <a16:creationId xmlns:a16="http://schemas.microsoft.com/office/drawing/2014/main" id="{DF68C31F-4B07-4A84-86ED-19911E69D8C6}"/>
              </a:ext>
            </a:extLst>
          </p:cNvPr>
          <p:cNvSpPr>
            <a:spLocks noGrp="1"/>
          </p:cNvSpPr>
          <p:nvPr>
            <p:ph type="sldNum" sz="quarter" idx="12"/>
          </p:nvPr>
        </p:nvSpPr>
        <p:spPr/>
        <p:txBody>
          <a:bodyPr/>
          <a:lstStyle/>
          <a:p>
            <a:pPr lvl="0"/>
            <a:fld id="{5B2ABB49-22C7-4C23-9854-9EBB85DFB0BF}" type="slidenum">
              <a:t>‹#›</a:t>
            </a:fld>
            <a:endParaRPr lang="en-GB"/>
          </a:p>
        </p:txBody>
      </p:sp>
    </p:spTree>
    <p:extLst>
      <p:ext uri="{BB962C8B-B14F-4D97-AF65-F5344CB8AC3E}">
        <p14:creationId xmlns:p14="http://schemas.microsoft.com/office/powerpoint/2010/main" val="318999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B50E6-9B4C-40CD-8557-837A41FAC33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9747D1D-0378-42F2-9A8D-C0C302B7F53B}"/>
              </a:ext>
            </a:extLst>
          </p:cNvPr>
          <p:cNvSpPr>
            <a:spLocks noGrp="1"/>
          </p:cNvSpPr>
          <p:nvPr>
            <p:ph type="dt" sz="half" idx="10"/>
          </p:nvPr>
        </p:nvSpPr>
        <p:spPr/>
        <p:txBody>
          <a:bodyPr/>
          <a:lstStyle/>
          <a:p>
            <a:pPr lvl="0"/>
            <a:endParaRPr lang="en-GB"/>
          </a:p>
        </p:txBody>
      </p:sp>
      <p:sp>
        <p:nvSpPr>
          <p:cNvPr id="4" name="Footer Placeholder 3">
            <a:extLst>
              <a:ext uri="{FF2B5EF4-FFF2-40B4-BE49-F238E27FC236}">
                <a16:creationId xmlns:a16="http://schemas.microsoft.com/office/drawing/2014/main" id="{2A1E2B66-84D2-4B02-A9B6-5A97231789BC}"/>
              </a:ext>
            </a:extLst>
          </p:cNvPr>
          <p:cNvSpPr>
            <a:spLocks noGrp="1"/>
          </p:cNvSpPr>
          <p:nvPr>
            <p:ph type="ftr" sz="quarter" idx="11"/>
          </p:nvPr>
        </p:nvSpPr>
        <p:spPr/>
        <p:txBody>
          <a:bodyPr/>
          <a:lstStyle/>
          <a:p>
            <a:pPr lvl="0"/>
            <a:endParaRPr lang="en-GB"/>
          </a:p>
        </p:txBody>
      </p:sp>
      <p:sp>
        <p:nvSpPr>
          <p:cNvPr id="5" name="Slide Number Placeholder 4">
            <a:extLst>
              <a:ext uri="{FF2B5EF4-FFF2-40B4-BE49-F238E27FC236}">
                <a16:creationId xmlns:a16="http://schemas.microsoft.com/office/drawing/2014/main" id="{1CEC5040-50F3-4CDC-8437-DABC433D78F4}"/>
              </a:ext>
            </a:extLst>
          </p:cNvPr>
          <p:cNvSpPr>
            <a:spLocks noGrp="1"/>
          </p:cNvSpPr>
          <p:nvPr>
            <p:ph type="sldNum" sz="quarter" idx="12"/>
          </p:nvPr>
        </p:nvSpPr>
        <p:spPr/>
        <p:txBody>
          <a:bodyPr/>
          <a:lstStyle/>
          <a:p>
            <a:pPr lvl="0"/>
            <a:fld id="{B956071F-0A2B-449E-AC5F-A4CB6810FF2A}" type="slidenum">
              <a:t>‹#›</a:t>
            </a:fld>
            <a:endParaRPr lang="en-GB"/>
          </a:p>
        </p:txBody>
      </p:sp>
    </p:spTree>
    <p:extLst>
      <p:ext uri="{BB962C8B-B14F-4D97-AF65-F5344CB8AC3E}">
        <p14:creationId xmlns:p14="http://schemas.microsoft.com/office/powerpoint/2010/main" val="635382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735FA4-6601-4325-83B5-2CD4042D89A6}"/>
              </a:ext>
            </a:extLst>
          </p:cNvPr>
          <p:cNvSpPr>
            <a:spLocks noGrp="1"/>
          </p:cNvSpPr>
          <p:nvPr>
            <p:ph type="dt" sz="half" idx="10"/>
          </p:nvPr>
        </p:nvSpPr>
        <p:spPr/>
        <p:txBody>
          <a:bodyPr/>
          <a:lstStyle/>
          <a:p>
            <a:pPr lvl="0"/>
            <a:endParaRPr lang="en-GB"/>
          </a:p>
        </p:txBody>
      </p:sp>
      <p:sp>
        <p:nvSpPr>
          <p:cNvPr id="3" name="Footer Placeholder 2">
            <a:extLst>
              <a:ext uri="{FF2B5EF4-FFF2-40B4-BE49-F238E27FC236}">
                <a16:creationId xmlns:a16="http://schemas.microsoft.com/office/drawing/2014/main" id="{973359C1-C740-4A50-A8CC-415B540784AF}"/>
              </a:ext>
            </a:extLst>
          </p:cNvPr>
          <p:cNvSpPr>
            <a:spLocks noGrp="1"/>
          </p:cNvSpPr>
          <p:nvPr>
            <p:ph type="ftr" sz="quarter" idx="11"/>
          </p:nvPr>
        </p:nvSpPr>
        <p:spPr/>
        <p:txBody>
          <a:bodyPr/>
          <a:lstStyle/>
          <a:p>
            <a:pPr lvl="0"/>
            <a:endParaRPr lang="en-GB"/>
          </a:p>
        </p:txBody>
      </p:sp>
      <p:sp>
        <p:nvSpPr>
          <p:cNvPr id="4" name="Slide Number Placeholder 3">
            <a:extLst>
              <a:ext uri="{FF2B5EF4-FFF2-40B4-BE49-F238E27FC236}">
                <a16:creationId xmlns:a16="http://schemas.microsoft.com/office/drawing/2014/main" id="{2E5B390D-55BB-4294-91DF-7CAE54A5FE20}"/>
              </a:ext>
            </a:extLst>
          </p:cNvPr>
          <p:cNvSpPr>
            <a:spLocks noGrp="1"/>
          </p:cNvSpPr>
          <p:nvPr>
            <p:ph type="sldNum" sz="quarter" idx="12"/>
          </p:nvPr>
        </p:nvSpPr>
        <p:spPr/>
        <p:txBody>
          <a:bodyPr/>
          <a:lstStyle/>
          <a:p>
            <a:pPr lvl="0"/>
            <a:fld id="{A325E409-591C-49FF-88B4-98849E6F5125}" type="slidenum">
              <a:t>‹#›</a:t>
            </a:fld>
            <a:endParaRPr lang="en-GB"/>
          </a:p>
        </p:txBody>
      </p:sp>
    </p:spTree>
    <p:extLst>
      <p:ext uri="{BB962C8B-B14F-4D97-AF65-F5344CB8AC3E}">
        <p14:creationId xmlns:p14="http://schemas.microsoft.com/office/powerpoint/2010/main" val="390551636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4C14-8DBD-40AD-80E6-E72C60FDC52B}"/>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465E5BD-1215-4B44-B02E-E4DC2C750F66}"/>
              </a:ext>
            </a:extLst>
          </p:cNvPr>
          <p:cNvSpPr>
            <a:spLocks noGrp="1"/>
          </p:cNvSpPr>
          <p:nvPr>
            <p:ph idx="1"/>
          </p:nvPr>
        </p:nvSpPr>
        <p:spPr>
          <a:xfrm>
            <a:off x="4286250" y="1089025"/>
            <a:ext cx="5102225" cy="53721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BED8B0C-20A5-4A37-A60F-60211BD3D6B0}"/>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9ABDB2-8D06-405C-9240-92E4903E94A6}"/>
              </a:ext>
            </a:extLst>
          </p:cNvPr>
          <p:cNvSpPr>
            <a:spLocks noGrp="1"/>
          </p:cNvSpPr>
          <p:nvPr>
            <p:ph type="dt" sz="half" idx="10"/>
          </p:nvPr>
        </p:nvSpPr>
        <p:spPr/>
        <p:txBody>
          <a:bodyPr/>
          <a:lstStyle/>
          <a:p>
            <a:pPr lvl="0"/>
            <a:endParaRPr lang="en-GB"/>
          </a:p>
        </p:txBody>
      </p:sp>
      <p:sp>
        <p:nvSpPr>
          <p:cNvPr id="6" name="Footer Placeholder 5">
            <a:extLst>
              <a:ext uri="{FF2B5EF4-FFF2-40B4-BE49-F238E27FC236}">
                <a16:creationId xmlns:a16="http://schemas.microsoft.com/office/drawing/2014/main" id="{B08A72B8-C692-421C-981D-659C350D8D55}"/>
              </a:ext>
            </a:extLst>
          </p:cNvPr>
          <p:cNvSpPr>
            <a:spLocks noGrp="1"/>
          </p:cNvSpPr>
          <p:nvPr>
            <p:ph type="ftr" sz="quarter" idx="11"/>
          </p:nvPr>
        </p:nvSpPr>
        <p:spPr/>
        <p:txBody>
          <a:bodyPr/>
          <a:lstStyle/>
          <a:p>
            <a:pPr lvl="0"/>
            <a:endParaRPr lang="en-GB"/>
          </a:p>
        </p:txBody>
      </p:sp>
      <p:sp>
        <p:nvSpPr>
          <p:cNvPr id="7" name="Slide Number Placeholder 6">
            <a:extLst>
              <a:ext uri="{FF2B5EF4-FFF2-40B4-BE49-F238E27FC236}">
                <a16:creationId xmlns:a16="http://schemas.microsoft.com/office/drawing/2014/main" id="{BD2FE331-F9D1-4040-8808-8379A3E82091}"/>
              </a:ext>
            </a:extLst>
          </p:cNvPr>
          <p:cNvSpPr>
            <a:spLocks noGrp="1"/>
          </p:cNvSpPr>
          <p:nvPr>
            <p:ph type="sldNum" sz="quarter" idx="12"/>
          </p:nvPr>
        </p:nvSpPr>
        <p:spPr/>
        <p:txBody>
          <a:bodyPr/>
          <a:lstStyle/>
          <a:p>
            <a:pPr lvl="0"/>
            <a:fld id="{775E8944-B88C-482A-9342-659D8FE46A57}" type="slidenum">
              <a:t>‹#›</a:t>
            </a:fld>
            <a:endParaRPr lang="en-GB"/>
          </a:p>
        </p:txBody>
      </p:sp>
    </p:spTree>
    <p:extLst>
      <p:ext uri="{BB962C8B-B14F-4D97-AF65-F5344CB8AC3E}">
        <p14:creationId xmlns:p14="http://schemas.microsoft.com/office/powerpoint/2010/main" val="1011637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6FE5-08C3-41FC-8C83-DAEEB5D12F13}"/>
              </a:ext>
            </a:extLst>
          </p:cNvPr>
          <p:cNvSpPr>
            <a:spLocks noGrp="1"/>
          </p:cNvSpPr>
          <p:nvPr>
            <p:ph type="title"/>
          </p:nvPr>
        </p:nvSpPr>
        <p:spPr>
          <a:xfrm>
            <a:off x="693738" y="503238"/>
            <a:ext cx="3251200" cy="17653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27EF536-6311-45F8-A097-6C41CEFA5332}"/>
              </a:ext>
            </a:extLst>
          </p:cNvPr>
          <p:cNvSpPr>
            <a:spLocks noGrp="1"/>
          </p:cNvSpPr>
          <p:nvPr>
            <p:ph type="pic" idx="1"/>
          </p:nvPr>
        </p:nvSpPr>
        <p:spPr>
          <a:xfrm>
            <a:off x="4286250" y="1089025"/>
            <a:ext cx="5102225" cy="5372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DC3F649-3177-4E7C-BE4C-54F8F7BFE20C}"/>
              </a:ext>
            </a:extLst>
          </p:cNvPr>
          <p:cNvSpPr>
            <a:spLocks noGrp="1"/>
          </p:cNvSpPr>
          <p:nvPr>
            <p:ph type="body" sz="half" idx="2"/>
          </p:nvPr>
        </p:nvSpPr>
        <p:spPr>
          <a:xfrm>
            <a:off x="693738" y="2268538"/>
            <a:ext cx="3251200"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610E02-2E23-44EC-AE22-94C7643B2E16}"/>
              </a:ext>
            </a:extLst>
          </p:cNvPr>
          <p:cNvSpPr>
            <a:spLocks noGrp="1"/>
          </p:cNvSpPr>
          <p:nvPr>
            <p:ph type="dt" sz="half" idx="10"/>
          </p:nvPr>
        </p:nvSpPr>
        <p:spPr/>
        <p:txBody>
          <a:bodyPr/>
          <a:lstStyle/>
          <a:p>
            <a:pPr lvl="0"/>
            <a:endParaRPr lang="en-GB"/>
          </a:p>
        </p:txBody>
      </p:sp>
      <p:sp>
        <p:nvSpPr>
          <p:cNvPr id="6" name="Footer Placeholder 5">
            <a:extLst>
              <a:ext uri="{FF2B5EF4-FFF2-40B4-BE49-F238E27FC236}">
                <a16:creationId xmlns:a16="http://schemas.microsoft.com/office/drawing/2014/main" id="{47475C91-B25B-4A23-847C-75E9E4D1715E}"/>
              </a:ext>
            </a:extLst>
          </p:cNvPr>
          <p:cNvSpPr>
            <a:spLocks noGrp="1"/>
          </p:cNvSpPr>
          <p:nvPr>
            <p:ph type="ftr" sz="quarter" idx="11"/>
          </p:nvPr>
        </p:nvSpPr>
        <p:spPr/>
        <p:txBody>
          <a:bodyPr/>
          <a:lstStyle/>
          <a:p>
            <a:pPr lvl="0"/>
            <a:endParaRPr lang="en-GB"/>
          </a:p>
        </p:txBody>
      </p:sp>
      <p:sp>
        <p:nvSpPr>
          <p:cNvPr id="7" name="Slide Number Placeholder 6">
            <a:extLst>
              <a:ext uri="{FF2B5EF4-FFF2-40B4-BE49-F238E27FC236}">
                <a16:creationId xmlns:a16="http://schemas.microsoft.com/office/drawing/2014/main" id="{1A77F6A6-BA30-4BC4-B305-AB32008F1CF8}"/>
              </a:ext>
            </a:extLst>
          </p:cNvPr>
          <p:cNvSpPr>
            <a:spLocks noGrp="1"/>
          </p:cNvSpPr>
          <p:nvPr>
            <p:ph type="sldNum" sz="quarter" idx="12"/>
          </p:nvPr>
        </p:nvSpPr>
        <p:spPr/>
        <p:txBody>
          <a:bodyPr/>
          <a:lstStyle/>
          <a:p>
            <a:pPr lvl="0"/>
            <a:fld id="{75A8A31E-04B8-450D-8940-D440CBC7AB0B}" type="slidenum">
              <a:t>‹#›</a:t>
            </a:fld>
            <a:endParaRPr lang="en-GB"/>
          </a:p>
        </p:txBody>
      </p:sp>
    </p:spTree>
    <p:extLst>
      <p:ext uri="{BB962C8B-B14F-4D97-AF65-F5344CB8AC3E}">
        <p14:creationId xmlns:p14="http://schemas.microsoft.com/office/powerpoint/2010/main" val="923901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25378-AA4B-4E62-95A7-2DF30379A287}"/>
              </a:ext>
            </a:extLst>
          </p:cNvPr>
          <p:cNvSpPr txBox="1">
            <a:spLocks noGrp="1"/>
          </p:cNvSpPr>
          <p:nvPr>
            <p:ph type="title"/>
          </p:nvPr>
        </p:nvSpPr>
        <p:spPr>
          <a:xfrm>
            <a:off x="503999" y="301320"/>
            <a:ext cx="9071640" cy="1262160"/>
          </a:xfrm>
          <a:prstGeom prst="rect">
            <a:avLst/>
          </a:prstGeom>
          <a:noFill/>
          <a:ln>
            <a:noFill/>
          </a:ln>
        </p:spPr>
        <p:txBody>
          <a:bodyPr lIns="0" tIns="0" rIns="0" bIns="0" anchor="ctr"/>
          <a:lstStyle/>
          <a:p>
            <a:endParaRPr lang="en-GB"/>
          </a:p>
        </p:txBody>
      </p:sp>
      <p:sp>
        <p:nvSpPr>
          <p:cNvPr id="3" name="Text Placeholder 2">
            <a:extLst>
              <a:ext uri="{FF2B5EF4-FFF2-40B4-BE49-F238E27FC236}">
                <a16:creationId xmlns:a16="http://schemas.microsoft.com/office/drawing/2014/main" id="{C0D60AE4-7D41-46E8-A984-1CC21D47B16F}"/>
              </a:ext>
            </a:extLst>
          </p:cNvPr>
          <p:cNvSpPr txBox="1">
            <a:spLocks noGrp="1"/>
          </p:cNvSpPr>
          <p:nvPr>
            <p:ph type="body" idx="1"/>
          </p:nvPr>
        </p:nvSpPr>
        <p:spPr>
          <a:xfrm>
            <a:off x="503999" y="1769040"/>
            <a:ext cx="9071640" cy="4384440"/>
          </a:xfrm>
          <a:prstGeom prst="rect">
            <a:avLst/>
          </a:prstGeom>
          <a:noFill/>
          <a:ln>
            <a:noFill/>
          </a:ln>
        </p:spPr>
        <p:txBody>
          <a:bodyPr lIns="0" tIns="0" rIns="0" bIns="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074EE1-8471-48CA-A385-5C9090829008}"/>
              </a:ext>
            </a:extLst>
          </p:cNvPr>
          <p:cNvSpPr txBox="1">
            <a:spLocks noGrp="1"/>
          </p:cNvSpPr>
          <p:nvPr>
            <p:ph type="dt" sz="half" idx="2"/>
          </p:nvPr>
        </p:nvSpPr>
        <p:spPr>
          <a:xfrm>
            <a:off x="503999" y="6887160"/>
            <a:ext cx="2348280" cy="521280"/>
          </a:xfrm>
          <a:prstGeom prst="rect">
            <a:avLst/>
          </a:prstGeom>
          <a:noFill/>
          <a:ln>
            <a:noFill/>
          </a:ln>
        </p:spPr>
        <p:txBody>
          <a:bodyPr lIns="0" tIns="0" rIns="0" bIns="0" anchorCtr="0">
            <a:noAutofit/>
          </a:bodyPr>
          <a:lstStyle>
            <a:lvl1pPr lvl="0"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5" name="Footer Placeholder 4">
            <a:extLst>
              <a:ext uri="{FF2B5EF4-FFF2-40B4-BE49-F238E27FC236}">
                <a16:creationId xmlns:a16="http://schemas.microsoft.com/office/drawing/2014/main" id="{BA5D51AD-5D7E-48B9-869D-9B67E60EE549}"/>
              </a:ext>
            </a:extLst>
          </p:cNvPr>
          <p:cNvSpPr txBox="1">
            <a:spLocks noGrp="1"/>
          </p:cNvSpPr>
          <p:nvPr>
            <p:ph type="ftr" sz="quarter" idx="3"/>
          </p:nvPr>
        </p:nvSpPr>
        <p:spPr>
          <a:xfrm>
            <a:off x="3447360" y="6887160"/>
            <a:ext cx="3195000" cy="521280"/>
          </a:xfrm>
          <a:prstGeom prst="rect">
            <a:avLst/>
          </a:prstGeom>
          <a:noFill/>
          <a:ln>
            <a:noFill/>
          </a:ln>
        </p:spPr>
        <p:txBody>
          <a:bodyPr lIns="0" tIns="0" rIns="0" bIns="0" anchorCtr="0">
            <a:noAutofit/>
          </a:bodyPr>
          <a:lstStyle>
            <a:lvl1pPr lvl="0" algn="ctr" rtl="0" hangingPunct="0">
              <a:buNone/>
              <a:tabLst/>
              <a:defRPr lang="en-GB" sz="1400" kern="1200">
                <a:latin typeface="Liberation Serif" pitchFamily="18"/>
                <a:ea typeface="DejaVu Sans" pitchFamily="2"/>
                <a:cs typeface="DejaVu Sans" pitchFamily="2"/>
              </a:defRPr>
            </a:lvl1pPr>
          </a:lstStyle>
          <a:p>
            <a:pPr lvl="0"/>
            <a:endParaRPr lang="en-GB"/>
          </a:p>
        </p:txBody>
      </p:sp>
      <p:sp>
        <p:nvSpPr>
          <p:cNvPr id="6" name="Slide Number Placeholder 5">
            <a:extLst>
              <a:ext uri="{FF2B5EF4-FFF2-40B4-BE49-F238E27FC236}">
                <a16:creationId xmlns:a16="http://schemas.microsoft.com/office/drawing/2014/main" id="{47BA7C85-BA6F-4B8A-B80F-F68DB4F2A748}"/>
              </a:ext>
            </a:extLst>
          </p:cNvPr>
          <p:cNvSpPr txBox="1">
            <a:spLocks noGrp="1"/>
          </p:cNvSpPr>
          <p:nvPr>
            <p:ph type="sldNum" sz="quarter" idx="4"/>
          </p:nvPr>
        </p:nvSpPr>
        <p:spPr>
          <a:xfrm>
            <a:off x="7227360" y="6887160"/>
            <a:ext cx="2348280" cy="521280"/>
          </a:xfrm>
          <a:prstGeom prst="rect">
            <a:avLst/>
          </a:prstGeom>
          <a:noFill/>
          <a:ln>
            <a:noFill/>
          </a:ln>
        </p:spPr>
        <p:txBody>
          <a:bodyPr lIns="0" tIns="0" rIns="0" bIns="0" anchorCtr="0">
            <a:noAutofit/>
          </a:bodyPr>
          <a:lstStyle>
            <a:lvl1pPr lvl="0" algn="r" rtl="0" hangingPunct="0">
              <a:buNone/>
              <a:tabLst/>
              <a:defRPr lang="en-GB" sz="1400" kern="1200">
                <a:latin typeface="Liberation Serif" pitchFamily="18"/>
                <a:ea typeface="DejaVu Sans" pitchFamily="2"/>
                <a:cs typeface="DejaVu Sans" pitchFamily="2"/>
              </a:defRPr>
            </a:lvl1pPr>
          </a:lstStyle>
          <a:p>
            <a:pPr lvl="0"/>
            <a:fld id="{623C6F7A-00A9-4712-B580-8850FCFCB8D0}"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hangingPunct="0">
        <a:tabLst/>
        <a:defRPr lang="en-GB" sz="4400" b="0" i="0" u="none" strike="noStrike" kern="1200" cap="none">
          <a:ln>
            <a:noFill/>
          </a:ln>
          <a:latin typeface="Liberation Sans" pitchFamily="18"/>
        </a:defRPr>
      </a:lvl1pPr>
    </p:titleStyle>
    <p:bodyStyle>
      <a:lvl1pPr rtl="0" hangingPunct="0">
        <a:spcBef>
          <a:spcPts val="0"/>
        </a:spcBef>
        <a:spcAft>
          <a:spcPts val="1417"/>
        </a:spcAft>
        <a:tabLst/>
        <a:defRPr lang="en-GB" sz="3200" b="0" i="0" u="none" strike="noStrike" kern="1200" cap="none">
          <a:ln>
            <a:noFill/>
          </a:ln>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slideLayout" Target="../slideLayouts/slideLayout7.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2.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2.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3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7.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2.png"/><Relationship Id="rId9"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png"/><Relationship Id="rId7"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95E425B7-2A40-4840-904C-4E29BFDDE16A}"/>
              </a:ext>
            </a:extLst>
          </p:cNvPr>
          <p:cNvSpPr txBox="1"/>
          <p:nvPr/>
        </p:nvSpPr>
        <p:spPr>
          <a:xfrm>
            <a:off x="0" y="854824"/>
            <a:ext cx="10080625" cy="6080339"/>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4000" b="1" i="0" u="none" strike="noStrike" kern="1200" cap="none" dirty="0">
                <a:ln>
                  <a:noFill/>
                </a:ln>
                <a:latin typeface="+mj-lt"/>
                <a:ea typeface="Droid Sans Fallback" pitchFamily="2"/>
                <a:cs typeface="FreeSans" pitchFamily="2"/>
              </a:rPr>
              <a:t>A Multi-Envelope s-coordinate system</a:t>
            </a:r>
          </a:p>
          <a:p>
            <a:pPr marL="0" marR="0" lvl="0" indent="0" algn="ctr" rtl="0" hangingPunct="0">
              <a:lnSpc>
                <a:spcPct val="100000"/>
              </a:lnSpc>
              <a:spcBef>
                <a:spcPts val="0"/>
              </a:spcBef>
              <a:spcAft>
                <a:spcPts val="0"/>
              </a:spcAft>
              <a:buNone/>
              <a:tabLst/>
            </a:pPr>
            <a:r>
              <a:rPr lang="en-GB" sz="4000" b="1" i="0" u="none" strike="noStrike" kern="1200" cap="none" dirty="0">
                <a:ln>
                  <a:noFill/>
                </a:ln>
                <a:latin typeface="+mj-lt"/>
                <a:ea typeface="Droid Sans Fallback" pitchFamily="2"/>
                <a:cs typeface="FreeSans" pitchFamily="2"/>
              </a:rPr>
              <a:t>for numerical ocean modelling:</a:t>
            </a:r>
          </a:p>
          <a:p>
            <a:pPr marL="0" marR="0" lvl="0" indent="0" algn="ctr" rtl="0" hangingPunct="0">
              <a:lnSpc>
                <a:spcPct val="100000"/>
              </a:lnSpc>
              <a:spcBef>
                <a:spcPts val="0"/>
              </a:spcBef>
              <a:spcAft>
                <a:spcPts val="0"/>
              </a:spcAft>
              <a:buNone/>
              <a:tabLst/>
            </a:pPr>
            <a:r>
              <a:rPr lang="en-GB" sz="4000" b="1" i="0" u="none" strike="noStrike" kern="1200" cap="none" dirty="0">
                <a:ln>
                  <a:noFill/>
                </a:ln>
                <a:latin typeface="+mj-lt"/>
                <a:ea typeface="Droid Sans Fallback" pitchFamily="2"/>
                <a:cs typeface="FreeSans" pitchFamily="2"/>
              </a:rPr>
              <a:t>idealised experiments and </a:t>
            </a:r>
          </a:p>
          <a:p>
            <a:pPr marL="0" marR="0" lvl="0" indent="0" algn="ctr" rtl="0" hangingPunct="0">
              <a:lnSpc>
                <a:spcPct val="100000"/>
              </a:lnSpc>
              <a:spcBef>
                <a:spcPts val="0"/>
              </a:spcBef>
              <a:spcAft>
                <a:spcPts val="0"/>
              </a:spcAft>
              <a:buNone/>
              <a:tabLst/>
            </a:pPr>
            <a:r>
              <a:rPr lang="en-GB" sz="4000" b="1" dirty="0">
                <a:latin typeface="+mj-lt"/>
                <a:ea typeface="Droid Sans Fallback" pitchFamily="2"/>
                <a:cs typeface="FreeSans" pitchFamily="2"/>
              </a:rPr>
              <a:t>realistic applications</a:t>
            </a:r>
            <a:endParaRPr lang="en-GB" sz="4000" b="1" i="0" u="none" strike="noStrike" kern="1200" cap="none" dirty="0">
              <a:ln>
                <a:noFill/>
              </a:ln>
              <a:latin typeface="+mj-lt"/>
              <a:ea typeface="Droid Sans Fallback" pitchFamily="2"/>
              <a:cs typeface="FreeSans" pitchFamily="2"/>
            </a:endParaRPr>
          </a:p>
          <a:p>
            <a:pPr marL="0" marR="0" lvl="0" indent="0" algn="ctr" rtl="0" hangingPunct="0">
              <a:lnSpc>
                <a:spcPct val="100000"/>
              </a:lnSpc>
              <a:spcBef>
                <a:spcPts val="0"/>
              </a:spcBef>
              <a:spcAft>
                <a:spcPts val="0"/>
              </a:spcAft>
              <a:buNone/>
              <a:tabLst/>
            </a:pPr>
            <a:endParaRPr lang="en-GB" sz="1800" i="0" u="none" strike="noStrike" kern="1200" cap="none" dirty="0">
              <a:ln>
                <a:noFill/>
              </a:ln>
              <a:latin typeface="Times New Roman"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endParaRPr lang="en-GB" sz="1800" i="0" u="none" strike="noStrike" kern="1200" cap="none" dirty="0">
              <a:ln>
                <a:noFill/>
              </a:ln>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r>
              <a:rPr lang="en-GB" sz="2800" i="0" u="none" strike="noStrike" kern="1200" cap="none" dirty="0">
                <a:ln>
                  <a:noFill/>
                </a:ln>
                <a:ea typeface="Droid Sans Fallback" pitchFamily="2"/>
                <a:cs typeface="FreeSans" pitchFamily="2"/>
              </a:rPr>
              <a:t>Diego Bruciaferri</a:t>
            </a:r>
          </a:p>
          <a:p>
            <a:pPr marL="0" marR="0" lvl="0" indent="0" algn="ctr" rtl="0" hangingPunct="0">
              <a:lnSpc>
                <a:spcPct val="100000"/>
              </a:lnSpc>
              <a:spcBef>
                <a:spcPts val="0"/>
              </a:spcBef>
              <a:spcAft>
                <a:spcPts val="0"/>
              </a:spcAft>
              <a:buNone/>
              <a:tabLst/>
            </a:pPr>
            <a:endParaRPr lang="en-GB" sz="1800" i="0" u="none" strike="noStrike" kern="1200" cap="none" dirty="0">
              <a:ln>
                <a:noFill/>
              </a:ln>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r>
              <a:rPr lang="en-GB" dirty="0">
                <a:ea typeface="Droid Sans Fallback" pitchFamily="2"/>
                <a:cs typeface="FreeSans" pitchFamily="2"/>
              </a:rPr>
              <a:t>d</a:t>
            </a:r>
            <a:r>
              <a:rPr lang="en-GB" sz="1800" b="0" i="0" u="none" strike="noStrike" kern="1200" cap="none" dirty="0">
                <a:ln>
                  <a:noFill/>
                </a:ln>
                <a:ea typeface="Droid Sans Fallback" pitchFamily="2"/>
                <a:cs typeface="FreeSans" pitchFamily="2"/>
              </a:rPr>
              <a:t>iego.bruciaferri@metoffice.gov.uk</a:t>
            </a:r>
          </a:p>
          <a:p>
            <a:pPr marL="0" marR="0" lvl="0" indent="0" algn="ctr" rtl="0" hangingPunct="0">
              <a:lnSpc>
                <a:spcPct val="100000"/>
              </a:lnSpc>
              <a:spcBef>
                <a:spcPts val="0"/>
              </a:spcBef>
              <a:spcAft>
                <a:spcPts val="0"/>
              </a:spcAft>
              <a:buNone/>
              <a:tabLst/>
            </a:pPr>
            <a:endParaRPr lang="en-GB" sz="1800" b="0" i="0" u="none" strike="noStrike" kern="1200" cap="none" dirty="0">
              <a:ln>
                <a:noFill/>
              </a:ln>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endParaRPr lang="en-GB" sz="1800" b="0" i="0" u="none" strike="noStrike" kern="1200" cap="none" dirty="0">
              <a:ln>
                <a:noFill/>
              </a:ln>
              <a:effectLst>
                <a:outerShdw dist="17961" dir="2700000">
                  <a:scrgbClr r="0" g="0" b="0"/>
                </a:outerShdw>
              </a:effectLst>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endParaRPr lang="en-GB" sz="1800" b="0" i="0" u="none" strike="noStrike" kern="1200" cap="none" dirty="0">
              <a:ln>
                <a:noFill/>
              </a:ln>
              <a:effectLst>
                <a:outerShdw dist="17961" dir="2700000">
                  <a:scrgbClr r="0" g="0" b="0"/>
                </a:outerShdw>
              </a:effectLst>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r>
              <a:rPr lang="en-GB" sz="2400" b="0" i="0" u="none" strike="noStrike" kern="1200" cap="none" dirty="0">
                <a:ln>
                  <a:noFill/>
                </a:ln>
                <a:ea typeface="Droid Sans Fallback" pitchFamily="2"/>
                <a:cs typeface="FreeSans" pitchFamily="2"/>
              </a:rPr>
              <a:t>29</a:t>
            </a:r>
            <a:r>
              <a:rPr lang="en-GB" sz="2400" baseline="30000" dirty="0">
                <a:ea typeface="Droid Sans Fallback" pitchFamily="2"/>
                <a:cs typeface="FreeSans" pitchFamily="2"/>
              </a:rPr>
              <a:t>th</a:t>
            </a:r>
            <a:r>
              <a:rPr lang="en-GB" sz="2400" b="0" i="0" u="none" strike="noStrike" kern="1200" cap="none" dirty="0">
                <a:ln>
                  <a:noFill/>
                </a:ln>
                <a:ea typeface="Droid Sans Fallback" pitchFamily="2"/>
                <a:cs typeface="FreeSans" pitchFamily="2"/>
              </a:rPr>
              <a:t> of June 2022</a:t>
            </a:r>
          </a:p>
          <a:p>
            <a:pPr marL="0" marR="0" lvl="0" indent="0" algn="ctr" rtl="0" hangingPunct="0">
              <a:lnSpc>
                <a:spcPct val="100000"/>
              </a:lnSpc>
              <a:spcBef>
                <a:spcPts val="0"/>
              </a:spcBef>
              <a:spcAft>
                <a:spcPts val="0"/>
              </a:spcAft>
              <a:buNone/>
              <a:tabLst/>
            </a:pPr>
            <a:endParaRPr lang="en-GB" sz="1800" b="0" i="0" u="none" strike="noStrike" kern="1200" cap="none" dirty="0">
              <a:ln>
                <a:noFill/>
              </a:ln>
              <a:effectLst>
                <a:outerShdw dist="17961" dir="2700000">
                  <a:scrgbClr r="0" g="0" b="0"/>
                </a:outerShdw>
              </a:effectLst>
              <a:latin typeface="Liberation Sans" pitchFamily="18"/>
              <a:ea typeface="Droid Sans Fallback" pitchFamily="2"/>
              <a:cs typeface="FreeSans" pitchFamily="2"/>
            </a:endParaRPr>
          </a:p>
          <a:p>
            <a:pPr marL="0" marR="0" lvl="0" indent="0" algn="ctr" rtl="0" hangingPunct="0">
              <a:lnSpc>
                <a:spcPct val="100000"/>
              </a:lnSpc>
              <a:spcBef>
                <a:spcPts val="0"/>
              </a:spcBef>
              <a:spcAft>
                <a:spcPts val="0"/>
              </a:spcAft>
              <a:buNone/>
              <a:tabLst/>
            </a:pPr>
            <a:endParaRPr lang="en-GB" sz="1800" b="1" i="1" u="none" strike="noStrike" kern="1200" cap="none" dirty="0">
              <a:ln>
                <a:noFill/>
              </a:ln>
              <a:effectLst>
                <a:outerShdw dist="17961" dir="2700000">
                  <a:scrgbClr r="0" g="0" b="0"/>
                </a:outerShdw>
              </a:effectLst>
              <a:latin typeface="Liberation Sans" pitchFamily="18"/>
              <a:ea typeface="Droid Sans Fallback" pitchFamily="2"/>
              <a:cs typeface="FreeSans" pitchFamily="2"/>
            </a:endParaRPr>
          </a:p>
          <a:p>
            <a:pPr marL="0" marR="0" lvl="0" indent="0" rtl="0" hangingPunct="0">
              <a:lnSpc>
                <a:spcPct val="100000"/>
              </a:lnSpc>
              <a:spcBef>
                <a:spcPts val="0"/>
              </a:spcBef>
              <a:spcAft>
                <a:spcPts val="0"/>
              </a:spcAft>
              <a:buNone/>
              <a:tabLst/>
            </a:pPr>
            <a:endParaRPr lang="en-GB" sz="1800" b="0" i="0" u="none" strike="noStrike" kern="1200" cap="none" dirty="0">
              <a:ln>
                <a:noFill/>
              </a:ln>
              <a:effectLst>
                <a:outerShdw dist="17961" dir="2700000">
                  <a:scrgbClr r="0" g="0" b="0"/>
                </a:outerShdw>
              </a:effectLst>
              <a:latin typeface="Liberation Sans" pitchFamily="18"/>
              <a:ea typeface="Droid Sans Fallback" pitchFamily="2"/>
              <a:cs typeface="FreeSans" pitchFamily="2"/>
            </a:endParaRPr>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07B754-C8B3-474C-B768-7462F939E78D}"/>
                  </a:ext>
                </a:extLst>
              </p:cNvPr>
              <p:cNvSpPr txBox="1"/>
              <p:nvPr/>
            </p:nvSpPr>
            <p:spPr>
              <a:xfrm>
                <a:off x="59269" y="1039923"/>
                <a:ext cx="9766780" cy="5672707"/>
              </a:xfrm>
              <a:prstGeom prst="rect">
                <a:avLst/>
              </a:prstGeom>
              <a:noFill/>
            </p:spPr>
            <p:txBody>
              <a:bodyPr wrap="square" rtlCol="0">
                <a:spAutoFit/>
              </a:bodyPr>
              <a:lstStyle/>
              <a:p>
                <a:pPr marL="285750" indent="-285750">
                  <a:spcAft>
                    <a:spcPts val="1200"/>
                  </a:spcAft>
                  <a:buFont typeface="Courier New" panose="02070309020205020404" pitchFamily="49" charset="0"/>
                  <a:buChar char="o"/>
                </a:pPr>
                <a:r>
                  <a:rPr lang="en-US" sz="2000" dirty="0"/>
                  <a:t>Generalises the s-coordinate concept and the idea of 'enveloping' the bottom topography [</a:t>
                </a:r>
                <a:r>
                  <a:rPr lang="en-US" sz="2000" dirty="0" err="1"/>
                  <a:t>Dukhovskoy</a:t>
                </a:r>
                <a:r>
                  <a:rPr lang="en-US" sz="2000" dirty="0"/>
                  <a:t> et al. 2009, Shapiro et al. 2013]</a:t>
                </a:r>
              </a:p>
              <a:p>
                <a:pPr marL="285750" indent="-285750">
                  <a:spcAft>
                    <a:spcPts val="1200"/>
                  </a:spcAft>
                  <a:buFont typeface="Courier New" panose="02070309020205020404" pitchFamily="49" charset="0"/>
                  <a:buChar char="o"/>
                </a:pPr>
                <a:r>
                  <a:rPr lang="en-US" sz="2000" dirty="0"/>
                  <a:t>Introduces the definition of n </a:t>
                </a:r>
                <a:r>
                  <a:rPr lang="en-US" sz="2000" b="1" dirty="0"/>
                  <a:t>arbitrary reference surfaces </a:t>
                </a:r>
                <a:r>
                  <a:rPr lang="en-US" sz="2000" dirty="0"/>
                  <a:t>(</a:t>
                </a:r>
                <a:r>
                  <a:rPr lang="en-US" sz="2000" dirty="0">
                    <a:solidFill>
                      <a:srgbClr val="FF0000"/>
                    </a:solidFill>
                  </a:rPr>
                  <a:t>envelopes</a:t>
                </a:r>
                <a:r>
                  <a:rPr lang="en-US" sz="2000" dirty="0"/>
                  <a:t>) </a:t>
                </a:r>
                <a14:m>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𝐻</m:t>
                        </m:r>
                      </m:e>
                      <m:sub>
                        <m:r>
                          <a:rPr lang="en-GB" sz="2000" b="0" i="1" smtClean="0">
                            <a:latin typeface="Cambria Math" panose="02040503050406030204" pitchFamily="18" charset="0"/>
                          </a:rPr>
                          <m:t>𝑒</m:t>
                        </m:r>
                      </m:sub>
                      <m:sup>
                        <m:r>
                          <a:rPr lang="en-GB" sz="2000" b="0" i="1" smtClean="0">
                            <a:latin typeface="Cambria Math" panose="02040503050406030204" pitchFamily="18" charset="0"/>
                          </a:rPr>
                          <m:t>𝑘</m:t>
                        </m:r>
                      </m:sup>
                    </m:sSubSup>
                    <m:r>
                      <a:rPr lang="en-GB" sz="2000" b="0" i="1" smtClean="0">
                        <a:latin typeface="Cambria Math" panose="02040503050406030204" pitchFamily="18" charset="0"/>
                      </a:rPr>
                      <m:t> (</m:t>
                    </m:r>
                    <m:r>
                      <a:rPr lang="en-GB" sz="2000" b="0" i="1" smtClean="0">
                        <a:latin typeface="Cambria Math" panose="02040503050406030204" pitchFamily="18" charset="0"/>
                      </a:rPr>
                      <m:t>𝑥</m:t>
                    </m:r>
                    <m:r>
                      <a:rPr lang="en-GB" sz="2000" b="0" i="1" smtClean="0">
                        <a:latin typeface="Cambria Math" panose="02040503050406030204" pitchFamily="18" charset="0"/>
                      </a:rPr>
                      <m:t>,</m:t>
                    </m:r>
                    <m:r>
                      <a:rPr lang="en-GB" sz="2000" b="0" i="1" smtClean="0">
                        <a:latin typeface="Cambria Math" panose="02040503050406030204" pitchFamily="18" charset="0"/>
                      </a:rPr>
                      <m:t>𝑦</m:t>
                    </m:r>
                    <m:r>
                      <a:rPr lang="en-GB" sz="2000" b="0" i="1" smtClean="0">
                        <a:latin typeface="Cambria Math" panose="02040503050406030204" pitchFamily="18" charset="0"/>
                      </a:rPr>
                      <m:t>,</m:t>
                    </m:r>
                    <m:r>
                      <a:rPr lang="en-GB" sz="2000" b="0" i="1" smtClean="0">
                        <a:latin typeface="Cambria Math" panose="02040503050406030204" pitchFamily="18" charset="0"/>
                      </a:rPr>
                      <m:t>𝑡</m:t>
                    </m:r>
                    <m:r>
                      <a:rPr lang="en-GB" sz="2000" b="0" i="1" smtClean="0">
                        <a:latin typeface="Cambria Math" panose="02040503050406030204" pitchFamily="18" charset="0"/>
                      </a:rPr>
                      <m:t>)</m:t>
                    </m:r>
                  </m:oMath>
                </a14:m>
                <a:r>
                  <a:rPr lang="en-US" sz="2000" dirty="0"/>
                  <a:t> with  </a:t>
                </a:r>
                <a14:m>
                  <m:oMath xmlns:m="http://schemas.openxmlformats.org/officeDocument/2006/math">
                    <m:r>
                      <a:rPr lang="en-GB" sz="2000" b="0" i="1" smtClean="0">
                        <a:latin typeface="Cambria Math" panose="02040503050406030204" pitchFamily="18" charset="0"/>
                      </a:rPr>
                      <m:t>0≤</m:t>
                    </m:r>
                    <m:r>
                      <a:rPr lang="en-GB" sz="2000" b="0" i="1" smtClean="0">
                        <a:latin typeface="Cambria Math" panose="02040503050406030204" pitchFamily="18" charset="0"/>
                      </a:rPr>
                      <m:t>𝑘</m:t>
                    </m:r>
                    <m:r>
                      <a:rPr lang="en-GB" sz="2000" b="0" i="1" smtClean="0">
                        <a:latin typeface="Cambria Math" panose="02040503050406030204" pitchFamily="18" charset="0"/>
                      </a:rPr>
                      <m:t>≤</m:t>
                    </m:r>
                    <m:r>
                      <a:rPr lang="en-GB" sz="2000" b="0" i="1" smtClean="0">
                        <a:latin typeface="Cambria Math" panose="02040503050406030204" pitchFamily="18" charset="0"/>
                      </a:rPr>
                      <m:t>𝑛</m:t>
                    </m:r>
                  </m:oMath>
                </a14:m>
                <a:r>
                  <a:rPr lang="en-US" sz="2000" dirty="0"/>
                  <a:t>  and</a:t>
                </a:r>
              </a:p>
              <a:p>
                <a:pPr>
                  <a:spcAft>
                    <a:spcPts val="1200"/>
                  </a:spcAft>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𝜂</m:t>
                      </m:r>
                      <m:r>
                        <a:rPr lang="en-GB" sz="2000" b="0" i="1" smtClean="0">
                          <a:latin typeface="Cambria Math" panose="02040503050406030204" pitchFamily="18" charset="0"/>
                          <a:ea typeface="Cambria Math" panose="02040503050406030204" pitchFamily="18" charset="0"/>
                        </a:rPr>
                        <m:t>=</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𝐻</m:t>
                          </m:r>
                        </m:e>
                        <m:sub>
                          <m:r>
                            <a:rPr lang="en-GB" sz="2000" b="0" i="1" smtClean="0">
                              <a:latin typeface="Cambria Math" panose="02040503050406030204" pitchFamily="18" charset="0"/>
                              <a:ea typeface="Cambria Math" panose="02040503050406030204" pitchFamily="18" charset="0"/>
                            </a:rPr>
                            <m:t>𝑒</m:t>
                          </m:r>
                        </m:sub>
                        <m:sup>
                          <m:r>
                            <a:rPr lang="en-GB" sz="2000" b="0" i="1" smtClean="0">
                              <a:latin typeface="Cambria Math" panose="02040503050406030204" pitchFamily="18" charset="0"/>
                              <a:ea typeface="Cambria Math" panose="02040503050406030204" pitchFamily="18" charset="0"/>
                            </a:rPr>
                            <m:t>0</m:t>
                          </m:r>
                        </m:sup>
                      </m:sSubSup>
                      <m:r>
                        <a:rPr lang="en-GB" sz="2000" b="0" i="1" smtClean="0">
                          <a:latin typeface="Cambria Math" panose="02040503050406030204" pitchFamily="18" charset="0"/>
                          <a:ea typeface="Cambria Math" panose="02040503050406030204" pitchFamily="18" charset="0"/>
                        </a:rPr>
                        <m:t>&lt;</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𝐻</m:t>
                          </m:r>
                        </m:e>
                        <m:sub>
                          <m:r>
                            <a:rPr lang="en-GB" sz="2000" b="0" i="1" smtClean="0">
                              <a:latin typeface="Cambria Math" panose="02040503050406030204" pitchFamily="18" charset="0"/>
                              <a:ea typeface="Cambria Math" panose="02040503050406030204" pitchFamily="18" charset="0"/>
                            </a:rPr>
                            <m:t>𝑒</m:t>
                          </m:r>
                        </m:sub>
                        <m:sup>
                          <m:r>
                            <a:rPr lang="en-GB" sz="2000" b="0" i="1" smtClean="0">
                              <a:latin typeface="Cambria Math" panose="02040503050406030204" pitchFamily="18" charset="0"/>
                              <a:ea typeface="Cambria Math" panose="02040503050406030204" pitchFamily="18" charset="0"/>
                            </a:rPr>
                            <m:t>1</m:t>
                          </m:r>
                        </m:sup>
                      </m:sSubSup>
                      <m:r>
                        <a:rPr lang="en-GB" sz="2000" b="0" i="1" smtClean="0">
                          <a:latin typeface="Cambria Math" panose="02040503050406030204" pitchFamily="18" charset="0"/>
                          <a:ea typeface="Cambria Math" panose="02040503050406030204" pitchFamily="18" charset="0"/>
                        </a:rPr>
                        <m:t>&lt; …&lt;</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𝐻</m:t>
                          </m:r>
                        </m:e>
                        <m:sub>
                          <m:r>
                            <a:rPr lang="en-GB" sz="2000" b="0" i="1" smtClean="0">
                              <a:latin typeface="Cambria Math" panose="02040503050406030204" pitchFamily="18" charset="0"/>
                              <a:ea typeface="Cambria Math" panose="02040503050406030204" pitchFamily="18" charset="0"/>
                            </a:rPr>
                            <m:t>𝑒</m:t>
                          </m:r>
                        </m:sub>
                        <m:sup>
                          <m:r>
                            <a:rPr lang="en-GB" sz="2000" b="0" i="1" smtClean="0">
                              <a:latin typeface="Cambria Math" panose="02040503050406030204" pitchFamily="18" charset="0"/>
                              <a:ea typeface="Cambria Math" panose="02040503050406030204" pitchFamily="18" charset="0"/>
                            </a:rPr>
                            <m:t>𝑛</m:t>
                          </m:r>
                          <m:r>
                            <a:rPr lang="en-GB" sz="2000" b="0" i="1" smtClean="0">
                              <a:latin typeface="Cambria Math" panose="02040503050406030204" pitchFamily="18" charset="0"/>
                              <a:ea typeface="Cambria Math" panose="02040503050406030204" pitchFamily="18" charset="0"/>
                            </a:rPr>
                            <m:t>−1</m:t>
                          </m:r>
                        </m:sup>
                      </m:sSubSup>
                      <m:r>
                        <a:rPr lang="en-GB" sz="2000" b="0" i="1" smtClean="0">
                          <a:latin typeface="Cambria Math" panose="02040503050406030204" pitchFamily="18" charset="0"/>
                          <a:ea typeface="Cambria Math" panose="02040503050406030204" pitchFamily="18" charset="0"/>
                        </a:rPr>
                        <m:t>&lt;</m:t>
                      </m:r>
                      <m:sSubSup>
                        <m:sSubSupPr>
                          <m:ctrlPr>
                            <a:rPr lang="en-GB"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𝐻</m:t>
                          </m:r>
                        </m:e>
                        <m:sub>
                          <m:r>
                            <a:rPr lang="en-GB" sz="2000" b="0" i="1" smtClean="0">
                              <a:latin typeface="Cambria Math" panose="02040503050406030204" pitchFamily="18" charset="0"/>
                              <a:ea typeface="Cambria Math" panose="02040503050406030204" pitchFamily="18" charset="0"/>
                            </a:rPr>
                            <m:t>𝑒</m:t>
                          </m:r>
                        </m:sub>
                        <m:sup>
                          <m:r>
                            <a:rPr lang="en-GB" sz="2000" b="0" i="1" smtClean="0">
                              <a:latin typeface="Cambria Math" panose="02040503050406030204" pitchFamily="18" charset="0"/>
                              <a:ea typeface="Cambria Math" panose="02040503050406030204" pitchFamily="18" charset="0"/>
                            </a:rPr>
                            <m:t>𝑛</m:t>
                          </m:r>
                        </m:sup>
                      </m:sSubSup>
                    </m:oMath>
                  </m:oMathPara>
                </a14:m>
                <a:endParaRPr lang="en-US" sz="2000" dirty="0"/>
              </a:p>
              <a:p>
                <a:pPr marL="285750" indent="-285750">
                  <a:spcAft>
                    <a:spcPts val="1200"/>
                  </a:spcAft>
                  <a:buFont typeface="Courier New" panose="02070309020205020404" pitchFamily="49" charset="0"/>
                  <a:buChar char="o"/>
                </a:pPr>
                <a:r>
                  <a:rPr lang="en-US" sz="2000" dirty="0"/>
                  <a:t> Envelopes divide the ocean model vertical domain into n sub-zones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𝐷</m:t>
                        </m:r>
                      </m:e>
                      <m:sub>
                        <m:r>
                          <a:rPr lang="en-GB" sz="2000" b="0" i="1" smtClean="0">
                            <a:latin typeface="Cambria Math" panose="02040503050406030204" pitchFamily="18" charset="0"/>
                          </a:rPr>
                          <m:t>𝑖</m:t>
                        </m:r>
                      </m:sub>
                    </m:sSub>
                  </m:oMath>
                </a14:m>
                <a:r>
                  <a:rPr lang="en-US" sz="2000" dirty="0"/>
                  <a:t> , with </a:t>
                </a:r>
                <a14:m>
                  <m:oMath xmlns:m="http://schemas.openxmlformats.org/officeDocument/2006/math">
                    <m:r>
                      <a:rPr lang="en-GB" sz="2000" b="0" i="1" smtClean="0">
                        <a:latin typeface="Cambria Math" panose="02040503050406030204" pitchFamily="18" charset="0"/>
                      </a:rPr>
                      <m:t>1≤</m:t>
                    </m:r>
                    <m:r>
                      <a:rPr lang="en-GB" sz="2000" b="0" i="1" smtClean="0">
                        <a:latin typeface="Cambria Math" panose="02040503050406030204" pitchFamily="18" charset="0"/>
                      </a:rPr>
                      <m:t>𝑖</m:t>
                    </m:r>
                    <m:r>
                      <a:rPr lang="en-GB" sz="2000" b="0" i="1" smtClean="0">
                        <a:latin typeface="Cambria Math" panose="02040503050406030204" pitchFamily="18" charset="0"/>
                      </a:rPr>
                      <m:t>≤</m:t>
                    </m:r>
                    <m:r>
                      <a:rPr lang="en-GB" sz="2000" b="0" i="1" smtClean="0">
                        <a:latin typeface="Cambria Math" panose="02040503050406030204" pitchFamily="18" charset="0"/>
                      </a:rPr>
                      <m:t>𝑛</m:t>
                    </m:r>
                  </m:oMath>
                </a14:m>
                <a:r>
                  <a:rPr lang="en-US" sz="2000" dirty="0"/>
                  <a:t> ,  each one bounded by envelopes</a:t>
                </a:r>
              </a:p>
              <a:p>
                <a:pPr lvl="8">
                  <a:spcAft>
                    <a:spcPts val="1200"/>
                  </a:spcAft>
                </a:pPr>
                <a14:m>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𝐻</m:t>
                        </m:r>
                      </m:e>
                      <m:sub>
                        <m:r>
                          <a:rPr lang="en-GB" sz="2000" b="0" i="1" smtClean="0">
                            <a:latin typeface="Cambria Math" panose="02040503050406030204" pitchFamily="18" charset="0"/>
                          </a:rPr>
                          <m:t>𝑒</m:t>
                        </m:r>
                      </m:sub>
                      <m:sup>
                        <m:r>
                          <a:rPr lang="en-GB" sz="2000" b="0" i="1" smtClean="0">
                            <a:latin typeface="Cambria Math" panose="02040503050406030204" pitchFamily="18" charset="0"/>
                          </a:rPr>
                          <m:t>𝑖</m:t>
                        </m:r>
                        <m:r>
                          <a:rPr lang="en-GB" sz="2000" b="0" i="1" smtClean="0">
                            <a:latin typeface="Cambria Math" panose="02040503050406030204" pitchFamily="18" charset="0"/>
                          </a:rPr>
                          <m:t>−1</m:t>
                        </m:r>
                      </m:sup>
                    </m:sSubSup>
                  </m:oMath>
                </a14:m>
                <a:r>
                  <a:rPr lang="en-GB" sz="2000" b="0" dirty="0"/>
                  <a:t>  at the top</a:t>
                </a:r>
              </a:p>
              <a:p>
                <a:pPr lvl="8">
                  <a:spcAft>
                    <a:spcPts val="1200"/>
                  </a:spcAft>
                </a:pPr>
                <a14:m>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𝐻</m:t>
                        </m:r>
                      </m:e>
                      <m:sub>
                        <m:r>
                          <a:rPr lang="en-GB" sz="2000" b="0" i="1" smtClean="0">
                            <a:latin typeface="Cambria Math" panose="02040503050406030204" pitchFamily="18" charset="0"/>
                          </a:rPr>
                          <m:t>𝑒</m:t>
                        </m:r>
                      </m:sub>
                      <m:sup>
                        <m:r>
                          <a:rPr lang="en-GB" sz="2000" b="0" i="1" smtClean="0">
                            <a:latin typeface="Cambria Math" panose="02040503050406030204" pitchFamily="18" charset="0"/>
                          </a:rPr>
                          <m:t>𝑖</m:t>
                        </m:r>
                      </m:sup>
                    </m:sSubSup>
                  </m:oMath>
                </a14:m>
                <a:r>
                  <a:rPr lang="en-US" sz="2000" dirty="0"/>
                  <a:t>      at the bottom	</a:t>
                </a:r>
              </a:p>
              <a:p>
                <a:pPr marL="285750" indent="-285750">
                  <a:spcAft>
                    <a:spcPts val="1200"/>
                  </a:spcAft>
                  <a:buFont typeface="Courier New" panose="02070309020205020404" pitchFamily="49" charset="0"/>
                  <a:buChar char="o"/>
                </a:pPr>
                <a:r>
                  <a:rPr lang="en-US" sz="2000" dirty="0"/>
                  <a:t>Defines a vertical coordinate transformation such that in each sub-zones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𝐷</m:t>
                        </m:r>
                      </m:e>
                      <m:sub>
                        <m:r>
                          <a:rPr lang="en-GB" sz="2000" b="0" i="1" smtClean="0">
                            <a:latin typeface="Cambria Math" panose="02040503050406030204" pitchFamily="18" charset="0"/>
                          </a:rPr>
                          <m:t>𝑖</m:t>
                        </m:r>
                      </m:sub>
                    </m:sSub>
                  </m:oMath>
                </a14:m>
                <a:r>
                  <a:rPr lang="en-US" sz="2000" dirty="0"/>
                  <a:t> computational surfaces are curved and adjusted to follow boundary envelopes </a:t>
                </a:r>
                <a14:m>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𝐻</m:t>
                        </m:r>
                      </m:e>
                      <m:sub>
                        <m:r>
                          <a:rPr lang="en-GB" sz="2000" b="0" i="1" smtClean="0">
                            <a:latin typeface="Cambria Math" panose="02040503050406030204" pitchFamily="18" charset="0"/>
                          </a:rPr>
                          <m:t>𝑒</m:t>
                        </m:r>
                      </m:sub>
                      <m:sup>
                        <m:r>
                          <a:rPr lang="en-GB" sz="2000" b="0" i="1" smtClean="0">
                            <a:latin typeface="Cambria Math" panose="02040503050406030204" pitchFamily="18" charset="0"/>
                          </a:rPr>
                          <m:t>𝑖</m:t>
                        </m:r>
                        <m:r>
                          <a:rPr lang="en-GB" sz="2000" b="0" i="1" smtClean="0">
                            <a:latin typeface="Cambria Math" panose="02040503050406030204" pitchFamily="18" charset="0"/>
                          </a:rPr>
                          <m:t>−1</m:t>
                        </m:r>
                      </m:sup>
                    </m:sSubSup>
                  </m:oMath>
                </a14:m>
                <a:r>
                  <a:rPr lang="en-US" sz="2000" dirty="0"/>
                  <a:t> and </a:t>
                </a:r>
                <a14:m>
                  <m:oMath xmlns:m="http://schemas.openxmlformats.org/officeDocument/2006/math">
                    <m:sSubSup>
                      <m:sSubSupPr>
                        <m:ctrlPr>
                          <a:rPr lang="en-GB" sz="2000" b="0" i="1" smtClean="0">
                            <a:latin typeface="Cambria Math" panose="02040503050406030204" pitchFamily="18" charset="0"/>
                          </a:rPr>
                        </m:ctrlPr>
                      </m:sSubSupPr>
                      <m:e>
                        <m:r>
                          <a:rPr lang="en-GB" sz="2000" b="0" i="1" smtClean="0">
                            <a:latin typeface="Cambria Math" panose="02040503050406030204" pitchFamily="18" charset="0"/>
                          </a:rPr>
                          <m:t>𝐻</m:t>
                        </m:r>
                      </m:e>
                      <m:sub>
                        <m:r>
                          <a:rPr lang="en-GB" sz="2000" b="0" i="1" smtClean="0">
                            <a:latin typeface="Cambria Math" panose="02040503050406030204" pitchFamily="18" charset="0"/>
                          </a:rPr>
                          <m:t>𝑒</m:t>
                        </m:r>
                      </m:sub>
                      <m:sup>
                        <m:r>
                          <a:rPr lang="en-GB" sz="2000" b="0" i="1" smtClean="0">
                            <a:latin typeface="Cambria Math" panose="02040503050406030204" pitchFamily="18" charset="0"/>
                          </a:rPr>
                          <m:t>𝑖</m:t>
                        </m:r>
                      </m:sup>
                    </m:sSubSup>
                  </m:oMath>
                </a14:m>
                <a:r>
                  <a:rPr lang="en-US" sz="2000" dirty="0"/>
                  <a:t>  </a:t>
                </a:r>
              </a:p>
              <a:p>
                <a:pPr marL="285750" indent="-285750">
                  <a:spcAft>
                    <a:spcPts val="1200"/>
                  </a:spcAft>
                  <a:buFont typeface="Courier New" panose="02070309020205020404" pitchFamily="49" charset="0"/>
                  <a:buChar char="o"/>
                </a:pPr>
                <a:r>
                  <a:rPr lang="en-US" sz="2000" dirty="0"/>
                  <a:t>The vertical coordinate transformation is defined requiring monotonicity and continuity of its Jacobian.</a:t>
                </a:r>
              </a:p>
            </p:txBody>
          </p:sp>
        </mc:Choice>
        <mc:Fallback xmlns="">
          <p:sp>
            <p:nvSpPr>
              <p:cNvPr id="8" name="TextBox 7">
                <a:extLst>
                  <a:ext uri="{FF2B5EF4-FFF2-40B4-BE49-F238E27FC236}">
                    <a16:creationId xmlns:a16="http://schemas.microsoft.com/office/drawing/2014/main" id="{0C07B754-C8B3-474C-B768-7462F939E78D}"/>
                  </a:ext>
                </a:extLst>
              </p:cNvPr>
              <p:cNvSpPr txBox="1">
                <a:spLocks noRot="1" noChangeAspect="1" noMove="1" noResize="1" noEditPoints="1" noAdjustHandles="1" noChangeArrowheads="1" noChangeShapeType="1" noTextEdit="1"/>
              </p:cNvSpPr>
              <p:nvPr/>
            </p:nvSpPr>
            <p:spPr>
              <a:xfrm>
                <a:off x="59269" y="1039923"/>
                <a:ext cx="9766780" cy="5672707"/>
              </a:xfrm>
              <a:prstGeom prst="rect">
                <a:avLst/>
              </a:prstGeom>
              <a:blipFill>
                <a:blip r:embed="rId5"/>
                <a:stretch>
                  <a:fillRect l="-624" t="-645" r="-1061"/>
                </a:stretch>
              </a:blipFill>
            </p:spPr>
            <p:txBody>
              <a:bodyPr/>
              <a:lstStyle/>
              <a:p>
                <a:r>
                  <a:rPr lang="en-GB">
                    <a:noFill/>
                  </a:rPr>
                  <a:t> </a:t>
                </a:r>
              </a:p>
            </p:txBody>
          </p:sp>
        </mc:Fallback>
      </mc:AlternateContent>
    </p:spTree>
    <p:extLst>
      <p:ext uri="{BB962C8B-B14F-4D97-AF65-F5344CB8AC3E}">
        <p14:creationId xmlns:p14="http://schemas.microsoft.com/office/powerpoint/2010/main" val="2779746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09FE46C-520C-4098-BF11-22793FF199D1}"/>
              </a:ext>
            </a:extLst>
          </p:cNvPr>
          <p:cNvPicPr>
            <a:picLocks noChangeAspect="1"/>
          </p:cNvPicPr>
          <p:nvPr/>
        </p:nvPicPr>
        <p:blipFill>
          <a:blip r:embed="rId5">
            <a:lum/>
            <a:alphaModFix/>
          </a:blip>
          <a:srcRect l="2520" t="7183" r="8481" b="9676"/>
          <a:stretch>
            <a:fillRect/>
          </a:stretch>
        </p:blipFill>
        <p:spPr>
          <a:xfrm>
            <a:off x="2451903" y="3657523"/>
            <a:ext cx="5517394" cy="3115705"/>
          </a:xfrm>
          <a:prstGeom prst="rect">
            <a:avLst/>
          </a:prstGeom>
          <a:noFill/>
          <a:ln>
            <a:noFill/>
          </a:ln>
        </p:spPr>
      </p:pic>
      <p:sp>
        <p:nvSpPr>
          <p:cNvPr id="25" name="TextBox 24">
            <a:extLst>
              <a:ext uri="{FF2B5EF4-FFF2-40B4-BE49-F238E27FC236}">
                <a16:creationId xmlns:a16="http://schemas.microsoft.com/office/drawing/2014/main" id="{A475FF74-B430-422D-94E3-47596A55DED2}"/>
              </a:ext>
            </a:extLst>
          </p:cNvPr>
          <p:cNvSpPr txBox="1"/>
          <p:nvPr/>
        </p:nvSpPr>
        <p:spPr>
          <a:xfrm>
            <a:off x="59269" y="576188"/>
            <a:ext cx="9855187" cy="1661993"/>
          </a:xfrm>
          <a:prstGeom prst="rect">
            <a:avLst/>
          </a:prstGeom>
          <a:noFill/>
        </p:spPr>
        <p:txBody>
          <a:bodyPr wrap="square" rtlCol="0">
            <a:spAutoFit/>
          </a:bodyPr>
          <a:lstStyle/>
          <a:p>
            <a:r>
              <a:rPr lang="en-US" sz="2400" b="1" dirty="0">
                <a:solidFill>
                  <a:srgbClr val="FF0000"/>
                </a:solidFill>
              </a:rPr>
              <a:t>Envelopes are arbitrarily chosen surfaces</a:t>
            </a:r>
            <a:r>
              <a:rPr lang="en-US" sz="2400" dirty="0"/>
              <a:t>:  model levels can be </a:t>
            </a:r>
            <a:r>
              <a:rPr lang="en-US" sz="2400" dirty="0" err="1"/>
              <a:t>optimised</a:t>
            </a:r>
            <a:r>
              <a:rPr lang="en-US" sz="2400" dirty="0"/>
              <a:t> for the prevailing physics</a:t>
            </a:r>
          </a:p>
          <a:p>
            <a:endParaRPr lang="en-US" sz="1000" b="1" dirty="0"/>
          </a:p>
          <a:p>
            <a:r>
              <a:rPr lang="en-US" sz="2400" b="1" dirty="0"/>
              <a:t>How does it look like? Example of MEs design with five envelopes</a:t>
            </a:r>
          </a:p>
          <a:p>
            <a:pPr marL="342900" indent="-342900">
              <a:buFont typeface="Courier New" panose="02070309020205020404" pitchFamily="49" charset="0"/>
              <a:buChar char="o"/>
            </a:pPr>
            <a:endParaRPr lang="en-US" sz="2000" dirty="0"/>
          </a:p>
        </p:txBody>
      </p:sp>
    </p:spTree>
    <p:extLst>
      <p:ext uri="{BB962C8B-B14F-4D97-AF65-F5344CB8AC3E}">
        <p14:creationId xmlns:p14="http://schemas.microsoft.com/office/powerpoint/2010/main" val="3474829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09FE46C-520C-4098-BF11-22793FF199D1}"/>
              </a:ext>
            </a:extLst>
          </p:cNvPr>
          <p:cNvPicPr>
            <a:picLocks noChangeAspect="1"/>
          </p:cNvPicPr>
          <p:nvPr/>
        </p:nvPicPr>
        <p:blipFill>
          <a:blip r:embed="rId5">
            <a:lum/>
            <a:alphaModFix/>
          </a:blip>
          <a:srcRect l="2520" t="7183" r="8481" b="9676"/>
          <a:stretch>
            <a:fillRect/>
          </a:stretch>
        </p:blipFill>
        <p:spPr>
          <a:xfrm>
            <a:off x="2451903" y="3657523"/>
            <a:ext cx="5517394" cy="3115705"/>
          </a:xfrm>
          <a:prstGeom prst="rect">
            <a:avLst/>
          </a:prstGeom>
          <a:noFill/>
          <a:ln>
            <a:noFill/>
          </a:ln>
        </p:spPr>
      </p:pic>
      <p:sp>
        <p:nvSpPr>
          <p:cNvPr id="5" name="TextBox 4">
            <a:extLst>
              <a:ext uri="{FF2B5EF4-FFF2-40B4-BE49-F238E27FC236}">
                <a16:creationId xmlns:a16="http://schemas.microsoft.com/office/drawing/2014/main" id="{A5429DAC-4299-493A-A93D-A464BE43762E}"/>
              </a:ext>
            </a:extLst>
          </p:cNvPr>
          <p:cNvSpPr txBox="1"/>
          <p:nvPr/>
        </p:nvSpPr>
        <p:spPr>
          <a:xfrm>
            <a:off x="98794" y="4140395"/>
            <a:ext cx="2228165" cy="2585323"/>
          </a:xfrm>
          <a:prstGeom prst="rect">
            <a:avLst/>
          </a:prstGeom>
          <a:noFill/>
        </p:spPr>
        <p:txBody>
          <a:bodyPr wrap="square" rtlCol="0">
            <a:spAutoFit/>
          </a:bodyPr>
          <a:lstStyle/>
          <a:p>
            <a:r>
              <a:rPr lang="en-US" dirty="0"/>
              <a:t>Model levels follow  a smooth version of the actual topography up to 1500 m:</a:t>
            </a:r>
          </a:p>
          <a:p>
            <a:pPr marL="285750" indent="-285750">
              <a:buFont typeface="Wingdings" panose="05000000000000000000" pitchFamily="2" charset="2"/>
              <a:buChar char="ü"/>
            </a:pPr>
            <a:r>
              <a:rPr lang="en-US" dirty="0"/>
              <a:t>Reduced HPGE</a:t>
            </a:r>
          </a:p>
          <a:p>
            <a:pPr marL="285750" indent="-285750">
              <a:buFont typeface="Wingdings" panose="05000000000000000000" pitchFamily="2" charset="2"/>
              <a:buChar char="ü"/>
            </a:pPr>
            <a:r>
              <a:rPr lang="en-US" dirty="0"/>
              <a:t>Realistic simulations of dense water overflows</a:t>
            </a:r>
          </a:p>
        </p:txBody>
      </p:sp>
      <p:cxnSp>
        <p:nvCxnSpPr>
          <p:cNvPr id="14" name="Straight Arrow Connector 13">
            <a:extLst>
              <a:ext uri="{FF2B5EF4-FFF2-40B4-BE49-F238E27FC236}">
                <a16:creationId xmlns:a16="http://schemas.microsoft.com/office/drawing/2014/main" id="{A84000A2-767C-4CAF-A61F-19915DE5E833}"/>
              </a:ext>
            </a:extLst>
          </p:cNvPr>
          <p:cNvCxnSpPr>
            <a:cxnSpLocks/>
          </p:cNvCxnSpPr>
          <p:nvPr/>
        </p:nvCxnSpPr>
        <p:spPr>
          <a:xfrm>
            <a:off x="2111328" y="5972783"/>
            <a:ext cx="1351719"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24E0501-824E-4042-A85F-2FFE7D3D5913}"/>
              </a:ext>
            </a:extLst>
          </p:cNvPr>
          <p:cNvSpPr txBox="1"/>
          <p:nvPr/>
        </p:nvSpPr>
        <p:spPr>
          <a:xfrm>
            <a:off x="59269" y="576188"/>
            <a:ext cx="9855187" cy="1661993"/>
          </a:xfrm>
          <a:prstGeom prst="rect">
            <a:avLst/>
          </a:prstGeom>
          <a:noFill/>
        </p:spPr>
        <p:txBody>
          <a:bodyPr wrap="square" rtlCol="0">
            <a:spAutoFit/>
          </a:bodyPr>
          <a:lstStyle/>
          <a:p>
            <a:r>
              <a:rPr lang="en-US" sz="2400" b="1" dirty="0">
                <a:solidFill>
                  <a:srgbClr val="FF0000"/>
                </a:solidFill>
              </a:rPr>
              <a:t>Envelopes are arbitrarily chosen surfaces</a:t>
            </a:r>
            <a:r>
              <a:rPr lang="en-US" sz="2400" dirty="0"/>
              <a:t>:  model levels can be </a:t>
            </a:r>
            <a:r>
              <a:rPr lang="en-US" sz="2400" dirty="0" err="1"/>
              <a:t>optimised</a:t>
            </a:r>
            <a:r>
              <a:rPr lang="en-US" sz="2400" dirty="0"/>
              <a:t> for the prevailing physics</a:t>
            </a:r>
          </a:p>
          <a:p>
            <a:endParaRPr lang="en-US" sz="1000" b="1" dirty="0"/>
          </a:p>
          <a:p>
            <a:r>
              <a:rPr lang="en-US" sz="2400" b="1" dirty="0"/>
              <a:t>How does it look like? Example of MEs design with five envelopes</a:t>
            </a:r>
          </a:p>
          <a:p>
            <a:pPr marL="342900" indent="-342900">
              <a:buFont typeface="Courier New" panose="02070309020205020404" pitchFamily="49" charset="0"/>
              <a:buChar char="o"/>
            </a:pPr>
            <a:endParaRPr lang="en-US" sz="2000" dirty="0"/>
          </a:p>
        </p:txBody>
      </p:sp>
    </p:spTree>
    <p:extLst>
      <p:ext uri="{BB962C8B-B14F-4D97-AF65-F5344CB8AC3E}">
        <p14:creationId xmlns:p14="http://schemas.microsoft.com/office/powerpoint/2010/main" val="326975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09FE46C-520C-4098-BF11-22793FF199D1}"/>
              </a:ext>
            </a:extLst>
          </p:cNvPr>
          <p:cNvPicPr>
            <a:picLocks noChangeAspect="1"/>
          </p:cNvPicPr>
          <p:nvPr/>
        </p:nvPicPr>
        <p:blipFill>
          <a:blip r:embed="rId5">
            <a:lum/>
            <a:alphaModFix/>
          </a:blip>
          <a:srcRect l="2520" t="7183" r="8481" b="9676"/>
          <a:stretch>
            <a:fillRect/>
          </a:stretch>
        </p:blipFill>
        <p:spPr>
          <a:xfrm>
            <a:off x="2451903" y="3657523"/>
            <a:ext cx="5517394" cy="3115705"/>
          </a:xfrm>
          <a:prstGeom prst="rect">
            <a:avLst/>
          </a:prstGeom>
          <a:noFill/>
          <a:ln>
            <a:noFill/>
          </a:ln>
        </p:spPr>
      </p:pic>
      <p:sp>
        <p:nvSpPr>
          <p:cNvPr id="4" name="TextBox 3">
            <a:extLst>
              <a:ext uri="{FF2B5EF4-FFF2-40B4-BE49-F238E27FC236}">
                <a16:creationId xmlns:a16="http://schemas.microsoft.com/office/drawing/2014/main" id="{C5CE89E2-E601-4568-A5AC-3F38331D4884}"/>
              </a:ext>
            </a:extLst>
          </p:cNvPr>
          <p:cNvSpPr txBox="1"/>
          <p:nvPr/>
        </p:nvSpPr>
        <p:spPr>
          <a:xfrm>
            <a:off x="377724" y="2511699"/>
            <a:ext cx="2522296" cy="923330"/>
          </a:xfrm>
          <a:prstGeom prst="rect">
            <a:avLst/>
          </a:prstGeom>
          <a:noFill/>
        </p:spPr>
        <p:txBody>
          <a:bodyPr wrap="square" rtlCol="0">
            <a:spAutoFit/>
          </a:bodyPr>
          <a:lstStyle/>
          <a:p>
            <a:r>
              <a:rPr lang="en-US" dirty="0"/>
              <a:t>Model levels follow geopotential surfaces</a:t>
            </a:r>
          </a:p>
          <a:p>
            <a:pPr marL="285750" indent="-285750">
              <a:buFont typeface="Wingdings" panose="05000000000000000000" pitchFamily="2" charset="2"/>
              <a:buChar char="ü"/>
            </a:pPr>
            <a:r>
              <a:rPr lang="en-US" dirty="0"/>
              <a:t>NO HPGE</a:t>
            </a:r>
          </a:p>
        </p:txBody>
      </p:sp>
      <p:sp>
        <p:nvSpPr>
          <p:cNvPr id="5" name="TextBox 4">
            <a:extLst>
              <a:ext uri="{FF2B5EF4-FFF2-40B4-BE49-F238E27FC236}">
                <a16:creationId xmlns:a16="http://schemas.microsoft.com/office/drawing/2014/main" id="{A5429DAC-4299-493A-A93D-A464BE43762E}"/>
              </a:ext>
            </a:extLst>
          </p:cNvPr>
          <p:cNvSpPr txBox="1"/>
          <p:nvPr/>
        </p:nvSpPr>
        <p:spPr>
          <a:xfrm>
            <a:off x="98794" y="4140395"/>
            <a:ext cx="2228165" cy="2585323"/>
          </a:xfrm>
          <a:prstGeom prst="rect">
            <a:avLst/>
          </a:prstGeom>
          <a:noFill/>
        </p:spPr>
        <p:txBody>
          <a:bodyPr wrap="square" rtlCol="0">
            <a:spAutoFit/>
          </a:bodyPr>
          <a:lstStyle/>
          <a:p>
            <a:r>
              <a:rPr lang="en-US" dirty="0"/>
              <a:t>Model levels follow  a smooth version of the actual topography up to 1500 m:</a:t>
            </a:r>
          </a:p>
          <a:p>
            <a:pPr marL="285750" indent="-285750">
              <a:buFont typeface="Wingdings" panose="05000000000000000000" pitchFamily="2" charset="2"/>
              <a:buChar char="ü"/>
            </a:pPr>
            <a:r>
              <a:rPr lang="en-US" dirty="0"/>
              <a:t>Reduced HPGE</a:t>
            </a:r>
          </a:p>
          <a:p>
            <a:pPr marL="285750" indent="-285750">
              <a:buFont typeface="Wingdings" panose="05000000000000000000" pitchFamily="2" charset="2"/>
              <a:buChar char="ü"/>
            </a:pPr>
            <a:r>
              <a:rPr lang="en-US" dirty="0"/>
              <a:t>Realistic simulations of dense water overflows</a:t>
            </a:r>
          </a:p>
        </p:txBody>
      </p:sp>
      <p:cxnSp>
        <p:nvCxnSpPr>
          <p:cNvPr id="14" name="Straight Arrow Connector 13">
            <a:extLst>
              <a:ext uri="{FF2B5EF4-FFF2-40B4-BE49-F238E27FC236}">
                <a16:creationId xmlns:a16="http://schemas.microsoft.com/office/drawing/2014/main" id="{A84000A2-767C-4CAF-A61F-19915DE5E833}"/>
              </a:ext>
            </a:extLst>
          </p:cNvPr>
          <p:cNvCxnSpPr>
            <a:cxnSpLocks/>
          </p:cNvCxnSpPr>
          <p:nvPr/>
        </p:nvCxnSpPr>
        <p:spPr>
          <a:xfrm>
            <a:off x="2111328" y="5972783"/>
            <a:ext cx="1351719"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64B821-AAB9-4C40-A6A8-C42EF0A9CF41}"/>
              </a:ext>
            </a:extLst>
          </p:cNvPr>
          <p:cNvCxnSpPr>
            <a:cxnSpLocks/>
          </p:cNvCxnSpPr>
          <p:nvPr/>
        </p:nvCxnSpPr>
        <p:spPr>
          <a:xfrm>
            <a:off x="2213811" y="3203052"/>
            <a:ext cx="1035227" cy="12373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42047F4-2BEE-433A-845F-1DCE273CAFA7}"/>
              </a:ext>
            </a:extLst>
          </p:cNvPr>
          <p:cNvSpPr txBox="1"/>
          <p:nvPr/>
        </p:nvSpPr>
        <p:spPr>
          <a:xfrm>
            <a:off x="59269" y="576188"/>
            <a:ext cx="9855187" cy="1661993"/>
          </a:xfrm>
          <a:prstGeom prst="rect">
            <a:avLst/>
          </a:prstGeom>
          <a:noFill/>
        </p:spPr>
        <p:txBody>
          <a:bodyPr wrap="square" rtlCol="0">
            <a:spAutoFit/>
          </a:bodyPr>
          <a:lstStyle/>
          <a:p>
            <a:r>
              <a:rPr lang="en-US" sz="2400" b="1" dirty="0">
                <a:solidFill>
                  <a:srgbClr val="FF0000"/>
                </a:solidFill>
              </a:rPr>
              <a:t>Envelopes are arbitrarily chosen surfaces</a:t>
            </a:r>
            <a:r>
              <a:rPr lang="en-US" sz="2400" dirty="0"/>
              <a:t>:  model levels can be </a:t>
            </a:r>
            <a:r>
              <a:rPr lang="en-US" sz="2400" dirty="0" err="1"/>
              <a:t>optimised</a:t>
            </a:r>
            <a:r>
              <a:rPr lang="en-US" sz="2400" dirty="0"/>
              <a:t> for the prevailing physics</a:t>
            </a:r>
          </a:p>
          <a:p>
            <a:endParaRPr lang="en-US" sz="1000" b="1" dirty="0"/>
          </a:p>
          <a:p>
            <a:r>
              <a:rPr lang="en-US" sz="2400" b="1" dirty="0"/>
              <a:t>How does it look like? Example of MEs design with five envelopes</a:t>
            </a:r>
          </a:p>
          <a:p>
            <a:pPr marL="342900" indent="-342900">
              <a:buFont typeface="Courier New" panose="02070309020205020404" pitchFamily="49" charset="0"/>
              <a:buChar char="o"/>
            </a:pPr>
            <a:endParaRPr lang="en-US" sz="2000" dirty="0"/>
          </a:p>
        </p:txBody>
      </p:sp>
    </p:spTree>
    <p:extLst>
      <p:ext uri="{BB962C8B-B14F-4D97-AF65-F5344CB8AC3E}">
        <p14:creationId xmlns:p14="http://schemas.microsoft.com/office/powerpoint/2010/main" val="1748252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09FE46C-520C-4098-BF11-22793FF199D1}"/>
              </a:ext>
            </a:extLst>
          </p:cNvPr>
          <p:cNvPicPr>
            <a:picLocks noChangeAspect="1"/>
          </p:cNvPicPr>
          <p:nvPr/>
        </p:nvPicPr>
        <p:blipFill>
          <a:blip r:embed="rId5">
            <a:lum/>
            <a:alphaModFix/>
          </a:blip>
          <a:srcRect l="2520" t="7183" r="8481" b="9676"/>
          <a:stretch>
            <a:fillRect/>
          </a:stretch>
        </p:blipFill>
        <p:spPr>
          <a:xfrm>
            <a:off x="2451903" y="3657523"/>
            <a:ext cx="5517394" cy="3115705"/>
          </a:xfrm>
          <a:prstGeom prst="rect">
            <a:avLst/>
          </a:prstGeom>
          <a:noFill/>
          <a:ln>
            <a:noFill/>
          </a:ln>
        </p:spPr>
      </p:pic>
      <p:sp>
        <p:nvSpPr>
          <p:cNvPr id="2" name="TextBox 1">
            <a:extLst>
              <a:ext uri="{FF2B5EF4-FFF2-40B4-BE49-F238E27FC236}">
                <a16:creationId xmlns:a16="http://schemas.microsoft.com/office/drawing/2014/main" id="{915033DC-89E9-4529-AF04-1C86CAEC1B4D}"/>
              </a:ext>
            </a:extLst>
          </p:cNvPr>
          <p:cNvSpPr txBox="1"/>
          <p:nvPr/>
        </p:nvSpPr>
        <p:spPr>
          <a:xfrm>
            <a:off x="59269" y="576188"/>
            <a:ext cx="9855187" cy="1661993"/>
          </a:xfrm>
          <a:prstGeom prst="rect">
            <a:avLst/>
          </a:prstGeom>
          <a:noFill/>
        </p:spPr>
        <p:txBody>
          <a:bodyPr wrap="square" rtlCol="0">
            <a:spAutoFit/>
          </a:bodyPr>
          <a:lstStyle/>
          <a:p>
            <a:r>
              <a:rPr lang="en-US" sz="2400" b="1" dirty="0">
                <a:solidFill>
                  <a:srgbClr val="FF0000"/>
                </a:solidFill>
              </a:rPr>
              <a:t>Envelopes are arbitrarily chosen surfaces</a:t>
            </a:r>
            <a:r>
              <a:rPr lang="en-US" sz="2400" dirty="0"/>
              <a:t>:  model levels can be </a:t>
            </a:r>
            <a:r>
              <a:rPr lang="en-US" sz="2400" dirty="0" err="1"/>
              <a:t>optimised</a:t>
            </a:r>
            <a:r>
              <a:rPr lang="en-US" sz="2400" dirty="0"/>
              <a:t> for the prevailing physics</a:t>
            </a:r>
          </a:p>
          <a:p>
            <a:endParaRPr lang="en-US" sz="1000" b="1" dirty="0"/>
          </a:p>
          <a:p>
            <a:r>
              <a:rPr lang="en-US" sz="2400" b="1" dirty="0"/>
              <a:t>How does it look like? Example of MEs design with five envelopes</a:t>
            </a:r>
          </a:p>
          <a:p>
            <a:pPr marL="342900" indent="-342900">
              <a:buFont typeface="Courier New" panose="02070309020205020404" pitchFamily="49" charset="0"/>
              <a:buChar char="o"/>
            </a:pPr>
            <a:endParaRPr lang="en-US" sz="2000" dirty="0"/>
          </a:p>
        </p:txBody>
      </p:sp>
      <p:sp>
        <p:nvSpPr>
          <p:cNvPr id="4" name="TextBox 3">
            <a:extLst>
              <a:ext uri="{FF2B5EF4-FFF2-40B4-BE49-F238E27FC236}">
                <a16:creationId xmlns:a16="http://schemas.microsoft.com/office/drawing/2014/main" id="{C5CE89E2-E601-4568-A5AC-3F38331D4884}"/>
              </a:ext>
            </a:extLst>
          </p:cNvPr>
          <p:cNvSpPr txBox="1"/>
          <p:nvPr/>
        </p:nvSpPr>
        <p:spPr>
          <a:xfrm>
            <a:off x="377724" y="2511699"/>
            <a:ext cx="2522296" cy="923330"/>
          </a:xfrm>
          <a:prstGeom prst="rect">
            <a:avLst/>
          </a:prstGeom>
          <a:noFill/>
        </p:spPr>
        <p:txBody>
          <a:bodyPr wrap="square" rtlCol="0">
            <a:spAutoFit/>
          </a:bodyPr>
          <a:lstStyle/>
          <a:p>
            <a:r>
              <a:rPr lang="en-US" dirty="0"/>
              <a:t>Model levels follow geopotential surfaces</a:t>
            </a:r>
          </a:p>
          <a:p>
            <a:pPr marL="285750" indent="-285750">
              <a:buFont typeface="Wingdings" panose="05000000000000000000" pitchFamily="2" charset="2"/>
              <a:buChar char="ü"/>
            </a:pPr>
            <a:r>
              <a:rPr lang="en-US" dirty="0"/>
              <a:t>NO HPGE</a:t>
            </a:r>
          </a:p>
        </p:txBody>
      </p:sp>
      <p:sp>
        <p:nvSpPr>
          <p:cNvPr id="5" name="TextBox 4">
            <a:extLst>
              <a:ext uri="{FF2B5EF4-FFF2-40B4-BE49-F238E27FC236}">
                <a16:creationId xmlns:a16="http://schemas.microsoft.com/office/drawing/2014/main" id="{A5429DAC-4299-493A-A93D-A464BE43762E}"/>
              </a:ext>
            </a:extLst>
          </p:cNvPr>
          <p:cNvSpPr txBox="1"/>
          <p:nvPr/>
        </p:nvSpPr>
        <p:spPr>
          <a:xfrm>
            <a:off x="98794" y="4140395"/>
            <a:ext cx="2228165" cy="2585323"/>
          </a:xfrm>
          <a:prstGeom prst="rect">
            <a:avLst/>
          </a:prstGeom>
          <a:noFill/>
        </p:spPr>
        <p:txBody>
          <a:bodyPr wrap="square" rtlCol="0">
            <a:spAutoFit/>
          </a:bodyPr>
          <a:lstStyle/>
          <a:p>
            <a:r>
              <a:rPr lang="en-US" dirty="0"/>
              <a:t>Model levels follow  a smooth version of the actual topography up to 1500 m:</a:t>
            </a:r>
          </a:p>
          <a:p>
            <a:pPr marL="285750" indent="-285750">
              <a:buFont typeface="Wingdings" panose="05000000000000000000" pitchFamily="2" charset="2"/>
              <a:buChar char="ü"/>
            </a:pPr>
            <a:r>
              <a:rPr lang="en-US" dirty="0"/>
              <a:t>Reduced HPGE</a:t>
            </a:r>
          </a:p>
          <a:p>
            <a:pPr marL="285750" indent="-285750">
              <a:buFont typeface="Wingdings" panose="05000000000000000000" pitchFamily="2" charset="2"/>
              <a:buChar char="ü"/>
            </a:pPr>
            <a:r>
              <a:rPr lang="en-US" dirty="0"/>
              <a:t>Realistic simulations of dense water overflows</a:t>
            </a:r>
          </a:p>
        </p:txBody>
      </p:sp>
      <p:cxnSp>
        <p:nvCxnSpPr>
          <p:cNvPr id="14" name="Straight Arrow Connector 13">
            <a:extLst>
              <a:ext uri="{FF2B5EF4-FFF2-40B4-BE49-F238E27FC236}">
                <a16:creationId xmlns:a16="http://schemas.microsoft.com/office/drawing/2014/main" id="{A84000A2-767C-4CAF-A61F-19915DE5E833}"/>
              </a:ext>
            </a:extLst>
          </p:cNvPr>
          <p:cNvCxnSpPr>
            <a:cxnSpLocks/>
          </p:cNvCxnSpPr>
          <p:nvPr/>
        </p:nvCxnSpPr>
        <p:spPr>
          <a:xfrm>
            <a:off x="2111328" y="5972783"/>
            <a:ext cx="1351719"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64B821-AAB9-4C40-A6A8-C42EF0A9CF41}"/>
              </a:ext>
            </a:extLst>
          </p:cNvPr>
          <p:cNvCxnSpPr>
            <a:cxnSpLocks/>
          </p:cNvCxnSpPr>
          <p:nvPr/>
        </p:nvCxnSpPr>
        <p:spPr>
          <a:xfrm>
            <a:off x="2213811" y="3203052"/>
            <a:ext cx="1035227" cy="12373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469690-FC19-4BE6-8FF6-9689CE7378F2}"/>
              </a:ext>
            </a:extLst>
          </p:cNvPr>
          <p:cNvSpPr txBox="1"/>
          <p:nvPr/>
        </p:nvSpPr>
        <p:spPr>
          <a:xfrm>
            <a:off x="8268919" y="4342809"/>
            <a:ext cx="1712912" cy="369332"/>
          </a:xfrm>
          <a:prstGeom prst="rect">
            <a:avLst/>
          </a:prstGeom>
          <a:noFill/>
        </p:spPr>
        <p:txBody>
          <a:bodyPr wrap="square" rtlCol="0">
            <a:spAutoFit/>
          </a:bodyPr>
          <a:lstStyle/>
          <a:p>
            <a:r>
              <a:rPr lang="en-GB" dirty="0"/>
              <a:t>Transition zones</a:t>
            </a:r>
          </a:p>
        </p:txBody>
      </p:sp>
      <p:cxnSp>
        <p:nvCxnSpPr>
          <p:cNvPr id="20" name="Straight Arrow Connector 19">
            <a:extLst>
              <a:ext uri="{FF2B5EF4-FFF2-40B4-BE49-F238E27FC236}">
                <a16:creationId xmlns:a16="http://schemas.microsoft.com/office/drawing/2014/main" id="{A270A4AD-58C6-4883-ABD0-19C39DDEC3F8}"/>
              </a:ext>
            </a:extLst>
          </p:cNvPr>
          <p:cNvCxnSpPr>
            <a:cxnSpLocks/>
          </p:cNvCxnSpPr>
          <p:nvPr/>
        </p:nvCxnSpPr>
        <p:spPr>
          <a:xfrm flipH="1">
            <a:off x="7628726" y="4690130"/>
            <a:ext cx="726002" cy="4503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5F9F3D-F1A7-4BD9-8B41-B617F0694802}"/>
              </a:ext>
            </a:extLst>
          </p:cNvPr>
          <p:cNvCxnSpPr>
            <a:cxnSpLocks/>
          </p:cNvCxnSpPr>
          <p:nvPr/>
        </p:nvCxnSpPr>
        <p:spPr>
          <a:xfrm flipH="1" flipV="1">
            <a:off x="6731542" y="4053230"/>
            <a:ext cx="1537377" cy="339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055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09FE46C-520C-4098-BF11-22793FF199D1}"/>
              </a:ext>
            </a:extLst>
          </p:cNvPr>
          <p:cNvPicPr>
            <a:picLocks noChangeAspect="1"/>
          </p:cNvPicPr>
          <p:nvPr/>
        </p:nvPicPr>
        <p:blipFill>
          <a:blip r:embed="rId5">
            <a:lum/>
            <a:alphaModFix/>
          </a:blip>
          <a:srcRect l="2520" t="7183" r="8481" b="9676"/>
          <a:stretch>
            <a:fillRect/>
          </a:stretch>
        </p:blipFill>
        <p:spPr>
          <a:xfrm>
            <a:off x="2451903" y="3657523"/>
            <a:ext cx="5517394" cy="3115705"/>
          </a:xfrm>
          <a:prstGeom prst="rect">
            <a:avLst/>
          </a:prstGeom>
          <a:noFill/>
          <a:ln>
            <a:noFill/>
          </a:ln>
        </p:spPr>
      </p:pic>
      <p:sp>
        <p:nvSpPr>
          <p:cNvPr id="2" name="TextBox 1">
            <a:extLst>
              <a:ext uri="{FF2B5EF4-FFF2-40B4-BE49-F238E27FC236}">
                <a16:creationId xmlns:a16="http://schemas.microsoft.com/office/drawing/2014/main" id="{915033DC-89E9-4529-AF04-1C86CAEC1B4D}"/>
              </a:ext>
            </a:extLst>
          </p:cNvPr>
          <p:cNvSpPr txBox="1"/>
          <p:nvPr/>
        </p:nvSpPr>
        <p:spPr>
          <a:xfrm>
            <a:off x="59269" y="576188"/>
            <a:ext cx="9855187" cy="1661993"/>
          </a:xfrm>
          <a:prstGeom prst="rect">
            <a:avLst/>
          </a:prstGeom>
          <a:noFill/>
        </p:spPr>
        <p:txBody>
          <a:bodyPr wrap="square" rtlCol="0">
            <a:spAutoFit/>
          </a:bodyPr>
          <a:lstStyle/>
          <a:p>
            <a:r>
              <a:rPr lang="en-US" sz="2400" b="1" dirty="0">
                <a:solidFill>
                  <a:srgbClr val="FF0000"/>
                </a:solidFill>
              </a:rPr>
              <a:t>Envelopes are arbitrarily chosen surfaces</a:t>
            </a:r>
            <a:r>
              <a:rPr lang="en-US" sz="2400" dirty="0"/>
              <a:t>:  model levels can be </a:t>
            </a:r>
            <a:r>
              <a:rPr lang="en-US" sz="2400" dirty="0" err="1"/>
              <a:t>optimised</a:t>
            </a:r>
            <a:r>
              <a:rPr lang="en-US" sz="2400" dirty="0"/>
              <a:t> for the prevailing physics</a:t>
            </a:r>
          </a:p>
          <a:p>
            <a:endParaRPr lang="en-US" sz="1000" b="1" dirty="0"/>
          </a:p>
          <a:p>
            <a:r>
              <a:rPr lang="en-US" sz="2400" b="1" dirty="0"/>
              <a:t>How does it look like? Example of MEs design with five envelopes</a:t>
            </a:r>
          </a:p>
          <a:p>
            <a:pPr marL="342900" indent="-342900">
              <a:buFont typeface="Courier New" panose="02070309020205020404" pitchFamily="49" charset="0"/>
              <a:buChar char="o"/>
            </a:pPr>
            <a:endParaRPr lang="en-US" sz="2000" dirty="0"/>
          </a:p>
        </p:txBody>
      </p:sp>
      <p:sp>
        <p:nvSpPr>
          <p:cNvPr id="4" name="TextBox 3">
            <a:extLst>
              <a:ext uri="{FF2B5EF4-FFF2-40B4-BE49-F238E27FC236}">
                <a16:creationId xmlns:a16="http://schemas.microsoft.com/office/drawing/2014/main" id="{C5CE89E2-E601-4568-A5AC-3F38331D4884}"/>
              </a:ext>
            </a:extLst>
          </p:cNvPr>
          <p:cNvSpPr txBox="1"/>
          <p:nvPr/>
        </p:nvSpPr>
        <p:spPr>
          <a:xfrm>
            <a:off x="377724" y="2511699"/>
            <a:ext cx="2522296" cy="923330"/>
          </a:xfrm>
          <a:prstGeom prst="rect">
            <a:avLst/>
          </a:prstGeom>
          <a:noFill/>
        </p:spPr>
        <p:txBody>
          <a:bodyPr wrap="square" rtlCol="0">
            <a:spAutoFit/>
          </a:bodyPr>
          <a:lstStyle/>
          <a:p>
            <a:r>
              <a:rPr lang="en-US" dirty="0"/>
              <a:t>Model levels follow geopotential surfaces</a:t>
            </a:r>
          </a:p>
          <a:p>
            <a:pPr marL="285750" indent="-285750">
              <a:buFont typeface="Wingdings" panose="05000000000000000000" pitchFamily="2" charset="2"/>
              <a:buChar char="ü"/>
            </a:pPr>
            <a:r>
              <a:rPr lang="en-US" dirty="0"/>
              <a:t>NO HPGE</a:t>
            </a:r>
          </a:p>
        </p:txBody>
      </p:sp>
      <p:sp>
        <p:nvSpPr>
          <p:cNvPr id="5" name="TextBox 4">
            <a:extLst>
              <a:ext uri="{FF2B5EF4-FFF2-40B4-BE49-F238E27FC236}">
                <a16:creationId xmlns:a16="http://schemas.microsoft.com/office/drawing/2014/main" id="{A5429DAC-4299-493A-A93D-A464BE43762E}"/>
              </a:ext>
            </a:extLst>
          </p:cNvPr>
          <p:cNvSpPr txBox="1"/>
          <p:nvPr/>
        </p:nvSpPr>
        <p:spPr>
          <a:xfrm>
            <a:off x="98794" y="4140395"/>
            <a:ext cx="2228165" cy="2585323"/>
          </a:xfrm>
          <a:prstGeom prst="rect">
            <a:avLst/>
          </a:prstGeom>
          <a:noFill/>
        </p:spPr>
        <p:txBody>
          <a:bodyPr wrap="square" rtlCol="0">
            <a:spAutoFit/>
          </a:bodyPr>
          <a:lstStyle/>
          <a:p>
            <a:r>
              <a:rPr lang="en-US" dirty="0"/>
              <a:t>Model levels follow  a smooth version of the actual topography up to 1500 m:</a:t>
            </a:r>
          </a:p>
          <a:p>
            <a:pPr marL="285750" indent="-285750">
              <a:buFont typeface="Wingdings" panose="05000000000000000000" pitchFamily="2" charset="2"/>
              <a:buChar char="ü"/>
            </a:pPr>
            <a:r>
              <a:rPr lang="en-US" dirty="0"/>
              <a:t>Reduced HPGE</a:t>
            </a:r>
          </a:p>
          <a:p>
            <a:pPr marL="285750" indent="-285750">
              <a:buFont typeface="Wingdings" panose="05000000000000000000" pitchFamily="2" charset="2"/>
              <a:buChar char="ü"/>
            </a:pPr>
            <a:r>
              <a:rPr lang="en-US" dirty="0"/>
              <a:t>Realistic simulations of dense water overflows</a:t>
            </a:r>
          </a:p>
        </p:txBody>
      </p:sp>
      <p:cxnSp>
        <p:nvCxnSpPr>
          <p:cNvPr id="14" name="Straight Arrow Connector 13">
            <a:extLst>
              <a:ext uri="{FF2B5EF4-FFF2-40B4-BE49-F238E27FC236}">
                <a16:creationId xmlns:a16="http://schemas.microsoft.com/office/drawing/2014/main" id="{A84000A2-767C-4CAF-A61F-19915DE5E833}"/>
              </a:ext>
            </a:extLst>
          </p:cNvPr>
          <p:cNvCxnSpPr>
            <a:cxnSpLocks/>
          </p:cNvCxnSpPr>
          <p:nvPr/>
        </p:nvCxnSpPr>
        <p:spPr>
          <a:xfrm>
            <a:off x="2111328" y="5972783"/>
            <a:ext cx="1351719"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64B821-AAB9-4C40-A6A8-C42EF0A9CF41}"/>
              </a:ext>
            </a:extLst>
          </p:cNvPr>
          <p:cNvCxnSpPr>
            <a:cxnSpLocks/>
          </p:cNvCxnSpPr>
          <p:nvPr/>
        </p:nvCxnSpPr>
        <p:spPr>
          <a:xfrm>
            <a:off x="2213811" y="3203052"/>
            <a:ext cx="1035227" cy="12373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05CF53-3438-43C4-94F1-FEABCF9DA436}"/>
              </a:ext>
            </a:extLst>
          </p:cNvPr>
          <p:cNvSpPr txBox="1"/>
          <p:nvPr/>
        </p:nvSpPr>
        <p:spPr>
          <a:xfrm>
            <a:off x="3167734" y="2076198"/>
            <a:ext cx="6853622" cy="1477328"/>
          </a:xfrm>
          <a:prstGeom prst="rect">
            <a:avLst/>
          </a:prstGeom>
          <a:noFill/>
        </p:spPr>
        <p:txBody>
          <a:bodyPr wrap="square" rtlCol="0">
            <a:spAutoFit/>
          </a:bodyPr>
          <a:lstStyle/>
          <a:p>
            <a:r>
              <a:rPr lang="en-US" dirty="0"/>
              <a:t>Model levels mimic the main pycnocline in open ocean areas but they follow a smooth version of the actual topography in coastal regions:</a:t>
            </a:r>
          </a:p>
          <a:p>
            <a:pPr marL="285750" indent="-285750">
              <a:buFont typeface="Wingdings" panose="05000000000000000000" pitchFamily="2" charset="2"/>
              <a:buChar char="ü"/>
            </a:pPr>
            <a:r>
              <a:rPr lang="en-US" dirty="0"/>
              <a:t>Reduced HPGE</a:t>
            </a:r>
          </a:p>
          <a:p>
            <a:pPr marL="285750" indent="-285750">
              <a:buFont typeface="Wingdings" panose="05000000000000000000" pitchFamily="2" charset="2"/>
              <a:buChar char="ü"/>
            </a:pPr>
            <a:r>
              <a:rPr lang="en-US" dirty="0"/>
              <a:t>Realistic simulations of </a:t>
            </a:r>
            <a:r>
              <a:rPr lang="en-US" dirty="0" err="1"/>
              <a:t>cascadings</a:t>
            </a:r>
            <a:r>
              <a:rPr lang="en-US" dirty="0"/>
              <a:t> on the shelf</a:t>
            </a:r>
          </a:p>
          <a:p>
            <a:pPr marL="285750" indent="-285750">
              <a:buFont typeface="Wingdings" panose="05000000000000000000" pitchFamily="2" charset="2"/>
              <a:buChar char="ü"/>
            </a:pPr>
            <a:r>
              <a:rPr lang="en-US" dirty="0"/>
              <a:t>Improved representation of </a:t>
            </a:r>
            <a:r>
              <a:rPr lang="en-US" dirty="0" err="1"/>
              <a:t>isopycnal</a:t>
            </a:r>
            <a:r>
              <a:rPr lang="en-US" dirty="0"/>
              <a:t> transport in the ocean interior</a:t>
            </a:r>
          </a:p>
        </p:txBody>
      </p:sp>
      <p:cxnSp>
        <p:nvCxnSpPr>
          <p:cNvPr id="18" name="Straight Arrow Connector 17">
            <a:extLst>
              <a:ext uri="{FF2B5EF4-FFF2-40B4-BE49-F238E27FC236}">
                <a16:creationId xmlns:a16="http://schemas.microsoft.com/office/drawing/2014/main" id="{E96A8D57-6472-4438-A8D0-71CACB9C5373}"/>
              </a:ext>
            </a:extLst>
          </p:cNvPr>
          <p:cNvCxnSpPr>
            <a:cxnSpLocks/>
          </p:cNvCxnSpPr>
          <p:nvPr/>
        </p:nvCxnSpPr>
        <p:spPr>
          <a:xfrm flipH="1">
            <a:off x="5408581" y="3510383"/>
            <a:ext cx="193322" cy="4008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8469690-FC19-4BE6-8FF6-9689CE7378F2}"/>
              </a:ext>
            </a:extLst>
          </p:cNvPr>
          <p:cNvSpPr txBox="1"/>
          <p:nvPr/>
        </p:nvSpPr>
        <p:spPr>
          <a:xfrm>
            <a:off x="8268919" y="4342809"/>
            <a:ext cx="1712912" cy="369332"/>
          </a:xfrm>
          <a:prstGeom prst="rect">
            <a:avLst/>
          </a:prstGeom>
          <a:noFill/>
        </p:spPr>
        <p:txBody>
          <a:bodyPr wrap="square" rtlCol="0">
            <a:spAutoFit/>
          </a:bodyPr>
          <a:lstStyle/>
          <a:p>
            <a:r>
              <a:rPr lang="en-GB" dirty="0"/>
              <a:t>Transition zones</a:t>
            </a:r>
          </a:p>
        </p:txBody>
      </p:sp>
      <p:cxnSp>
        <p:nvCxnSpPr>
          <p:cNvPr id="20" name="Straight Arrow Connector 19">
            <a:extLst>
              <a:ext uri="{FF2B5EF4-FFF2-40B4-BE49-F238E27FC236}">
                <a16:creationId xmlns:a16="http://schemas.microsoft.com/office/drawing/2014/main" id="{A270A4AD-58C6-4883-ABD0-19C39DDEC3F8}"/>
              </a:ext>
            </a:extLst>
          </p:cNvPr>
          <p:cNvCxnSpPr>
            <a:cxnSpLocks/>
          </p:cNvCxnSpPr>
          <p:nvPr/>
        </p:nvCxnSpPr>
        <p:spPr>
          <a:xfrm flipH="1">
            <a:off x="7628726" y="4690130"/>
            <a:ext cx="726002" cy="4503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B5F9F3D-F1A7-4BD9-8B41-B617F0694802}"/>
              </a:ext>
            </a:extLst>
          </p:cNvPr>
          <p:cNvCxnSpPr>
            <a:cxnSpLocks/>
          </p:cNvCxnSpPr>
          <p:nvPr/>
        </p:nvCxnSpPr>
        <p:spPr>
          <a:xfrm flipH="1" flipV="1">
            <a:off x="6731542" y="4053230"/>
            <a:ext cx="1537377" cy="3399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964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59269" y="-26793"/>
            <a:ext cx="6138517"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THE MULTI-ENVELOPE s-coordinate</a:t>
            </a:r>
            <a:endParaRPr lang="en-GB" sz="3200" b="1" i="0" u="none" strike="noStrike" kern="1200" cap="none" dirty="0">
              <a:ln>
                <a:noFill/>
              </a:ln>
              <a:ea typeface="STHupo" panose="020B0503020204020204" pitchFamily="2" charset="-122"/>
              <a:cs typeface="Times New Roman" panose="02020603050405020304" pitchFamily="18" charset="0"/>
            </a:endParaRPr>
          </a:p>
        </p:txBody>
      </p:sp>
      <p:sp>
        <p:nvSpPr>
          <p:cNvPr id="17" name="TextBox 16">
            <a:extLst>
              <a:ext uri="{FF2B5EF4-FFF2-40B4-BE49-F238E27FC236}">
                <a16:creationId xmlns:a16="http://schemas.microsoft.com/office/drawing/2014/main" id="{2405CF53-3438-43C4-94F1-FEABCF9DA436}"/>
              </a:ext>
            </a:extLst>
          </p:cNvPr>
          <p:cNvSpPr txBox="1"/>
          <p:nvPr/>
        </p:nvSpPr>
        <p:spPr>
          <a:xfrm>
            <a:off x="672817" y="638783"/>
            <a:ext cx="8734989" cy="1200329"/>
          </a:xfrm>
          <a:prstGeom prst="rect">
            <a:avLst/>
          </a:prstGeom>
          <a:noFill/>
        </p:spPr>
        <p:txBody>
          <a:bodyPr wrap="square" rtlCol="0">
            <a:spAutoFit/>
          </a:bodyPr>
          <a:lstStyle/>
          <a:p>
            <a:r>
              <a:rPr lang="en-US" sz="2400" dirty="0"/>
              <a:t>Model levels </a:t>
            </a:r>
            <a:r>
              <a:rPr lang="en-US" sz="2400" b="1" dirty="0"/>
              <a:t>mimicking the main pycnocline</a:t>
            </a:r>
            <a:r>
              <a:rPr lang="en-US" sz="2400" dirty="0"/>
              <a:t> in open ocean areas </a:t>
            </a:r>
            <a:r>
              <a:rPr lang="en-US" sz="2400" b="1" dirty="0"/>
              <a:t>can</a:t>
            </a:r>
            <a:r>
              <a:rPr lang="en-US" sz="2400" dirty="0"/>
              <a:t> </a:t>
            </a:r>
            <a:r>
              <a:rPr lang="en-US" sz="2400" b="1" dirty="0"/>
              <a:t>improve</a:t>
            </a:r>
            <a:r>
              <a:rPr lang="en-US" sz="2400" dirty="0"/>
              <a:t> the representation of the </a:t>
            </a:r>
            <a:r>
              <a:rPr lang="en-US" sz="2400" b="1" dirty="0" err="1"/>
              <a:t>isopycnal</a:t>
            </a:r>
            <a:r>
              <a:rPr lang="en-US" sz="2400" b="1" dirty="0"/>
              <a:t> transport</a:t>
            </a:r>
            <a:r>
              <a:rPr lang="en-US" sz="2400" dirty="0"/>
              <a:t> in the ocean interior</a:t>
            </a:r>
          </a:p>
        </p:txBody>
      </p:sp>
      <p:pic>
        <p:nvPicPr>
          <p:cNvPr id="6" name="Picture 5">
            <a:extLst>
              <a:ext uri="{FF2B5EF4-FFF2-40B4-BE49-F238E27FC236}">
                <a16:creationId xmlns:a16="http://schemas.microsoft.com/office/drawing/2014/main" id="{7395B472-A6A4-44A1-A8AA-65AB1C26A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02" y="1952216"/>
            <a:ext cx="8538418" cy="2916663"/>
          </a:xfrm>
          <a:prstGeom prst="rect">
            <a:avLst/>
          </a:prstGeom>
        </p:spPr>
      </p:pic>
      <p:sp>
        <p:nvSpPr>
          <p:cNvPr id="2" name="Rectangle 1">
            <a:extLst>
              <a:ext uri="{FF2B5EF4-FFF2-40B4-BE49-F238E27FC236}">
                <a16:creationId xmlns:a16="http://schemas.microsoft.com/office/drawing/2014/main" id="{AE4DF1A5-8E32-42A9-9A08-AA99A9CE6360}"/>
              </a:ext>
            </a:extLst>
          </p:cNvPr>
          <p:cNvSpPr/>
          <p:nvPr/>
        </p:nvSpPr>
        <p:spPr>
          <a:xfrm>
            <a:off x="589280" y="5180896"/>
            <a:ext cx="2193645" cy="1631216"/>
          </a:xfrm>
          <a:prstGeom prst="rect">
            <a:avLst/>
          </a:prstGeom>
        </p:spPr>
        <p:txBody>
          <a:bodyPr wrap="square">
            <a:spAutoFit/>
          </a:bodyPr>
          <a:lstStyle/>
          <a:p>
            <a:r>
              <a:rPr lang="en-US" sz="2000" dirty="0" err="1"/>
              <a:t>Idealised</a:t>
            </a:r>
            <a:r>
              <a:rPr lang="en-US" sz="2000" dirty="0"/>
              <a:t> two-layer immiscible ocean: </a:t>
            </a:r>
          </a:p>
          <a:p>
            <a:r>
              <a:rPr lang="en-US" sz="2000" dirty="0"/>
              <a:t>tracer </a:t>
            </a:r>
            <a:r>
              <a:rPr lang="en-US" sz="2000" b="1" dirty="0"/>
              <a:t>adv. &amp; diff.</a:t>
            </a:r>
            <a:r>
              <a:rPr lang="en-US" sz="2000" dirty="0"/>
              <a:t> </a:t>
            </a:r>
          </a:p>
          <a:p>
            <a:r>
              <a:rPr lang="en-US" sz="2000" dirty="0"/>
              <a:t>only </a:t>
            </a:r>
            <a:r>
              <a:rPr lang="en-US" sz="2000" b="1" dirty="0"/>
              <a:t>along the </a:t>
            </a:r>
            <a:r>
              <a:rPr lang="en-US" sz="2000" b="1" dirty="0" err="1"/>
              <a:t>isopycnal</a:t>
            </a:r>
            <a:r>
              <a:rPr lang="en-US" sz="2000" b="1" dirty="0"/>
              <a:t> surface </a:t>
            </a:r>
            <a:endParaRPr lang="en-GB" sz="2000" b="1" dirty="0"/>
          </a:p>
        </p:txBody>
      </p:sp>
      <p:sp>
        <p:nvSpPr>
          <p:cNvPr id="12" name="Rectangle 11">
            <a:extLst>
              <a:ext uri="{FF2B5EF4-FFF2-40B4-BE49-F238E27FC236}">
                <a16:creationId xmlns:a16="http://schemas.microsoft.com/office/drawing/2014/main" id="{1E793B12-6973-4C9A-BC2F-75896D31B37F}"/>
              </a:ext>
            </a:extLst>
          </p:cNvPr>
          <p:cNvSpPr/>
          <p:nvPr/>
        </p:nvSpPr>
        <p:spPr>
          <a:xfrm>
            <a:off x="3272364" y="4351837"/>
            <a:ext cx="1202156" cy="461665"/>
          </a:xfrm>
          <a:prstGeom prst="rect">
            <a:avLst/>
          </a:prstGeom>
        </p:spPr>
        <p:txBody>
          <a:bodyPr wrap="square">
            <a:spAutoFit/>
          </a:bodyPr>
          <a:lstStyle/>
          <a:p>
            <a:r>
              <a:rPr lang="en-US" sz="2400" dirty="0"/>
              <a:t>z-model</a:t>
            </a:r>
            <a:endParaRPr lang="en-GB" sz="2400" dirty="0"/>
          </a:p>
        </p:txBody>
      </p:sp>
      <p:cxnSp>
        <p:nvCxnSpPr>
          <p:cNvPr id="4" name="Straight Arrow Connector 3">
            <a:extLst>
              <a:ext uri="{FF2B5EF4-FFF2-40B4-BE49-F238E27FC236}">
                <a16:creationId xmlns:a16="http://schemas.microsoft.com/office/drawing/2014/main" id="{55C326D1-8E89-462E-90C4-EA0FF9E5B921}"/>
              </a:ext>
            </a:extLst>
          </p:cNvPr>
          <p:cNvCxnSpPr>
            <a:cxnSpLocks/>
          </p:cNvCxnSpPr>
          <p:nvPr/>
        </p:nvCxnSpPr>
        <p:spPr>
          <a:xfrm>
            <a:off x="1789889" y="4351837"/>
            <a:ext cx="0" cy="8051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Left Brace 8">
            <a:extLst>
              <a:ext uri="{FF2B5EF4-FFF2-40B4-BE49-F238E27FC236}">
                <a16:creationId xmlns:a16="http://schemas.microsoft.com/office/drawing/2014/main" id="{E8CDE00C-0B12-487A-A220-A98C15E61221}"/>
              </a:ext>
            </a:extLst>
          </p:cNvPr>
          <p:cNvSpPr/>
          <p:nvPr/>
        </p:nvSpPr>
        <p:spPr>
          <a:xfrm rot="16200000">
            <a:off x="4692878" y="2738847"/>
            <a:ext cx="461663" cy="4149309"/>
          </a:xfrm>
          <a:prstGeom prst="leftBrace">
            <a:avLst>
              <a:gd name="adj1" fmla="val 165731"/>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9124C4E1-0A3B-41EB-96D5-7E1E657042D5}"/>
              </a:ext>
            </a:extLst>
          </p:cNvPr>
          <p:cNvSpPr/>
          <p:nvPr/>
        </p:nvSpPr>
        <p:spPr>
          <a:xfrm>
            <a:off x="5390591" y="4351838"/>
            <a:ext cx="1202156" cy="461665"/>
          </a:xfrm>
          <a:prstGeom prst="rect">
            <a:avLst/>
          </a:prstGeom>
        </p:spPr>
        <p:txBody>
          <a:bodyPr wrap="square">
            <a:spAutoFit/>
          </a:bodyPr>
          <a:lstStyle/>
          <a:p>
            <a:r>
              <a:rPr lang="en-US" sz="2400" dirty="0"/>
              <a:t>s-model</a:t>
            </a:r>
            <a:endParaRPr lang="en-GB" sz="2400" dirty="0"/>
          </a:p>
        </p:txBody>
      </p:sp>
      <p:sp>
        <p:nvSpPr>
          <p:cNvPr id="20" name="Rectangle 19">
            <a:extLst>
              <a:ext uri="{FF2B5EF4-FFF2-40B4-BE49-F238E27FC236}">
                <a16:creationId xmlns:a16="http://schemas.microsoft.com/office/drawing/2014/main" id="{0CFB4E5E-F70F-496E-BEFC-A1F0E315B884}"/>
              </a:ext>
            </a:extLst>
          </p:cNvPr>
          <p:cNvSpPr/>
          <p:nvPr/>
        </p:nvSpPr>
        <p:spPr>
          <a:xfrm>
            <a:off x="7508818" y="4351837"/>
            <a:ext cx="1644037" cy="461665"/>
          </a:xfrm>
          <a:prstGeom prst="rect">
            <a:avLst/>
          </a:prstGeom>
        </p:spPr>
        <p:txBody>
          <a:bodyPr wrap="square">
            <a:spAutoFit/>
          </a:bodyPr>
          <a:lstStyle/>
          <a:p>
            <a:r>
              <a:rPr lang="en-US" sz="2400" dirty="0"/>
              <a:t>MEs-model</a:t>
            </a:r>
            <a:endParaRPr lang="en-GB" sz="2400" dirty="0"/>
          </a:p>
        </p:txBody>
      </p:sp>
      <p:sp>
        <p:nvSpPr>
          <p:cNvPr id="23" name="Rectangle 22">
            <a:extLst>
              <a:ext uri="{FF2B5EF4-FFF2-40B4-BE49-F238E27FC236}">
                <a16:creationId xmlns:a16="http://schemas.microsoft.com/office/drawing/2014/main" id="{D9BF2198-DC57-40C0-AE1A-755902C1B5D6}"/>
              </a:ext>
            </a:extLst>
          </p:cNvPr>
          <p:cNvSpPr/>
          <p:nvPr/>
        </p:nvSpPr>
        <p:spPr>
          <a:xfrm>
            <a:off x="4766557" y="5044334"/>
            <a:ext cx="273754" cy="2253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0B63B49C-87C9-4D24-B61A-726D50303D56}"/>
              </a:ext>
            </a:extLst>
          </p:cNvPr>
          <p:cNvSpPr/>
          <p:nvPr/>
        </p:nvSpPr>
        <p:spPr>
          <a:xfrm>
            <a:off x="3001084" y="5186533"/>
            <a:ext cx="3399205" cy="1631216"/>
          </a:xfrm>
          <a:prstGeom prst="rect">
            <a:avLst/>
          </a:prstGeom>
          <a:solidFill>
            <a:schemeClr val="accent2">
              <a:lumMod val="20000"/>
              <a:lumOff val="80000"/>
            </a:schemeClr>
          </a:solidFill>
        </p:spPr>
        <p:txBody>
          <a:bodyPr wrap="square">
            <a:spAutoFit/>
          </a:bodyPr>
          <a:lstStyle/>
          <a:p>
            <a:r>
              <a:rPr lang="en-US" sz="2000" b="1" dirty="0"/>
              <a:t>Angle between </a:t>
            </a:r>
            <a:r>
              <a:rPr lang="en-US" sz="2000" b="1" dirty="0" err="1"/>
              <a:t>isopycnals</a:t>
            </a:r>
            <a:r>
              <a:rPr lang="en-US" sz="2000" b="1" dirty="0"/>
              <a:t> and </a:t>
            </a:r>
            <a:r>
              <a:rPr lang="en-US" sz="2000" b="1" dirty="0" err="1"/>
              <a:t>comput</a:t>
            </a:r>
            <a:r>
              <a:rPr lang="en-US" sz="2000" b="1" dirty="0"/>
              <a:t>. surfaces is large: </a:t>
            </a:r>
            <a:r>
              <a:rPr lang="en-US" sz="2000" dirty="0"/>
              <a:t>strong ‘along-model-levels’  </a:t>
            </a:r>
            <a:r>
              <a:rPr lang="en-US" sz="2000" dirty="0" err="1"/>
              <a:t>numer</a:t>
            </a:r>
            <a:r>
              <a:rPr lang="en-US" sz="2000" dirty="0"/>
              <a:t>.  diff. causes spurious mixing across the pycnocline</a:t>
            </a:r>
          </a:p>
        </p:txBody>
      </p:sp>
      <p:sp>
        <p:nvSpPr>
          <p:cNvPr id="25" name="Rectangle 24">
            <a:extLst>
              <a:ext uri="{FF2B5EF4-FFF2-40B4-BE49-F238E27FC236}">
                <a16:creationId xmlns:a16="http://schemas.microsoft.com/office/drawing/2014/main" id="{D06F8556-1ED9-4A1D-A8BA-2C3AD501F742}"/>
              </a:ext>
            </a:extLst>
          </p:cNvPr>
          <p:cNvSpPr/>
          <p:nvPr/>
        </p:nvSpPr>
        <p:spPr>
          <a:xfrm>
            <a:off x="6697284" y="5180897"/>
            <a:ext cx="3082261" cy="1631216"/>
          </a:xfrm>
          <a:prstGeom prst="rect">
            <a:avLst/>
          </a:prstGeom>
          <a:solidFill>
            <a:schemeClr val="accent6">
              <a:lumMod val="20000"/>
              <a:lumOff val="80000"/>
            </a:schemeClr>
          </a:solidFill>
        </p:spPr>
        <p:txBody>
          <a:bodyPr wrap="square">
            <a:spAutoFit/>
          </a:bodyPr>
          <a:lstStyle/>
          <a:p>
            <a:r>
              <a:rPr lang="en-US" sz="2000" b="1" dirty="0"/>
              <a:t>Model levels nearly parallel to </a:t>
            </a:r>
            <a:r>
              <a:rPr lang="en-US" sz="2000" b="1" dirty="0" err="1"/>
              <a:t>isopycnals</a:t>
            </a:r>
            <a:r>
              <a:rPr lang="en-US" sz="2000" b="1" dirty="0"/>
              <a:t>:</a:t>
            </a:r>
            <a:r>
              <a:rPr lang="en-US" sz="2000" dirty="0"/>
              <a:t> </a:t>
            </a:r>
            <a:r>
              <a:rPr lang="en-US" sz="2000" dirty="0" err="1"/>
              <a:t>numer</a:t>
            </a:r>
            <a:r>
              <a:rPr lang="en-US" sz="2000" dirty="0"/>
              <a:t>. diff. mainly along </a:t>
            </a:r>
            <a:r>
              <a:rPr lang="en-US" sz="2000" dirty="0" err="1"/>
              <a:t>isopycnals</a:t>
            </a:r>
            <a:r>
              <a:rPr lang="en-US" sz="2000" dirty="0"/>
              <a:t>, spurious diapycnal mixing is reduced</a:t>
            </a:r>
            <a:endParaRPr lang="en-GB" sz="2000" dirty="0"/>
          </a:p>
        </p:txBody>
      </p:sp>
      <p:cxnSp>
        <p:nvCxnSpPr>
          <p:cNvPr id="27" name="Straight Arrow Connector 26">
            <a:extLst>
              <a:ext uri="{FF2B5EF4-FFF2-40B4-BE49-F238E27FC236}">
                <a16:creationId xmlns:a16="http://schemas.microsoft.com/office/drawing/2014/main" id="{92D019D1-71BC-4EC3-961D-7D51AE4D8002}"/>
              </a:ext>
            </a:extLst>
          </p:cNvPr>
          <p:cNvCxnSpPr>
            <a:cxnSpLocks/>
          </p:cNvCxnSpPr>
          <p:nvPr/>
        </p:nvCxnSpPr>
        <p:spPr>
          <a:xfrm>
            <a:off x="8315116" y="4754433"/>
            <a:ext cx="0" cy="4264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94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5991441"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3" name="Picture 2" descr="Graphical user interface, text, application, email&#10;&#10;Description automatically generated">
            <a:extLst>
              <a:ext uri="{FF2B5EF4-FFF2-40B4-BE49-F238E27FC236}">
                <a16:creationId xmlns:a16="http://schemas.microsoft.com/office/drawing/2014/main" id="{10CC346F-347D-40DD-AA20-53F22B189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907" y="1706035"/>
            <a:ext cx="9312810" cy="3359450"/>
          </a:xfrm>
          <a:prstGeom prst="rect">
            <a:avLst/>
          </a:prstGeom>
        </p:spPr>
      </p:pic>
    </p:spTree>
    <p:extLst>
      <p:ext uri="{BB962C8B-B14F-4D97-AF65-F5344CB8AC3E}">
        <p14:creationId xmlns:p14="http://schemas.microsoft.com/office/powerpoint/2010/main" val="3609248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5991441"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 SET UP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2" name="TextBox 1">
            <a:extLst>
              <a:ext uri="{FF2B5EF4-FFF2-40B4-BE49-F238E27FC236}">
                <a16:creationId xmlns:a16="http://schemas.microsoft.com/office/drawing/2014/main" id="{C1835AB1-2730-424B-AD9F-D82345F5CC06}"/>
              </a:ext>
            </a:extLst>
          </p:cNvPr>
          <p:cNvSpPr txBox="1"/>
          <p:nvPr/>
        </p:nvSpPr>
        <p:spPr>
          <a:xfrm>
            <a:off x="166168" y="1228054"/>
            <a:ext cx="5176821" cy="1631216"/>
          </a:xfrm>
          <a:prstGeom prst="rect">
            <a:avLst/>
          </a:prstGeom>
          <a:noFill/>
        </p:spPr>
        <p:txBody>
          <a:bodyPr wrap="square" rtlCol="0">
            <a:spAutoFit/>
          </a:bodyPr>
          <a:lstStyle/>
          <a:p>
            <a:pPr marL="342900" indent="-342900">
              <a:buFont typeface="Courier New" panose="02070309020205020404" pitchFamily="49" charset="0"/>
              <a:buChar char="o"/>
            </a:pPr>
            <a:r>
              <a:rPr lang="en-US" sz="2000" b="1" dirty="0"/>
              <a:t>Two </a:t>
            </a:r>
            <a:r>
              <a:rPr lang="en-US" sz="2000" b="1" dirty="0" err="1"/>
              <a:t>Idealised</a:t>
            </a:r>
            <a:r>
              <a:rPr lang="en-US" sz="2000" b="1" dirty="0"/>
              <a:t> process-oriented </a:t>
            </a:r>
            <a:r>
              <a:rPr lang="en-US" sz="2000" dirty="0"/>
              <a:t>numerical experiments</a:t>
            </a:r>
          </a:p>
          <a:p>
            <a:pPr marL="342900" indent="-342900">
              <a:buFont typeface="Courier New" panose="02070309020205020404" pitchFamily="49" charset="0"/>
              <a:buChar char="o"/>
            </a:pPr>
            <a:r>
              <a:rPr lang="en-US" sz="2000" dirty="0"/>
              <a:t>The Multi-Envelope s-coordinate (</a:t>
            </a:r>
            <a:r>
              <a:rPr lang="en-US" sz="2000" b="1" dirty="0">
                <a:solidFill>
                  <a:srgbClr val="00B050"/>
                </a:solidFill>
              </a:rPr>
              <a:t>MEs</a:t>
            </a:r>
            <a:r>
              <a:rPr lang="en-US" sz="2000" dirty="0"/>
              <a:t>) vs the z-level with partial steps (</a:t>
            </a:r>
            <a:r>
              <a:rPr lang="en-US" sz="2000" b="1" dirty="0" err="1">
                <a:solidFill>
                  <a:srgbClr val="FF0000"/>
                </a:solidFill>
              </a:rPr>
              <a:t>zps</a:t>
            </a:r>
            <a:r>
              <a:rPr lang="en-US" sz="2000" dirty="0"/>
              <a:t>) scheme</a:t>
            </a:r>
          </a:p>
          <a:p>
            <a:pPr marL="342900" indent="-342900">
              <a:buFont typeface="Courier New" panose="02070309020205020404" pitchFamily="49" charset="0"/>
              <a:buChar char="o"/>
            </a:pPr>
            <a:r>
              <a:rPr lang="en-US" sz="2000" dirty="0"/>
              <a:t>MEs is introduced in </a:t>
            </a:r>
            <a:r>
              <a:rPr lang="en-US" sz="2000" b="1" dirty="0"/>
              <a:t>NEMO v3.6 </a:t>
            </a:r>
            <a:endParaRPr lang="en-US" sz="2000" dirty="0"/>
          </a:p>
        </p:txBody>
      </p:sp>
      <p:pic>
        <p:nvPicPr>
          <p:cNvPr id="16" name="Picture 15">
            <a:extLst>
              <a:ext uri="{FF2B5EF4-FFF2-40B4-BE49-F238E27FC236}">
                <a16:creationId xmlns:a16="http://schemas.microsoft.com/office/drawing/2014/main" id="{06E090EC-1C51-47DB-B1FD-6E671EC55458}"/>
              </a:ext>
            </a:extLst>
          </p:cNvPr>
          <p:cNvPicPr>
            <a:picLocks noChangeAspect="1"/>
          </p:cNvPicPr>
          <p:nvPr/>
        </p:nvPicPr>
        <p:blipFill rotWithShape="1">
          <a:blip r:embed="rId5">
            <a:lum/>
            <a:alphaModFix/>
          </a:blip>
          <a:srcRect t="6043" r="7447"/>
          <a:stretch/>
        </p:blipFill>
        <p:spPr>
          <a:xfrm>
            <a:off x="267880" y="3880064"/>
            <a:ext cx="4254619" cy="2797227"/>
          </a:xfrm>
          <a:prstGeom prst="rect">
            <a:avLst/>
          </a:prstGeom>
          <a:noFill/>
          <a:ln>
            <a:noFill/>
          </a:ln>
        </p:spPr>
      </p:pic>
      <p:sp>
        <p:nvSpPr>
          <p:cNvPr id="17" name="TextBox 16">
            <a:extLst>
              <a:ext uri="{FF2B5EF4-FFF2-40B4-BE49-F238E27FC236}">
                <a16:creationId xmlns:a16="http://schemas.microsoft.com/office/drawing/2014/main" id="{082700CF-B783-407F-91AF-6AE4D75A00B2}"/>
              </a:ext>
            </a:extLst>
          </p:cNvPr>
          <p:cNvSpPr txBox="1"/>
          <p:nvPr/>
        </p:nvSpPr>
        <p:spPr>
          <a:xfrm>
            <a:off x="1612111" y="4698061"/>
            <a:ext cx="2098451" cy="1600438"/>
          </a:xfrm>
          <a:prstGeom prst="rect">
            <a:avLst/>
          </a:prstGeom>
          <a:noFill/>
        </p:spPr>
        <p:txBody>
          <a:bodyPr wrap="square" rtlCol="0">
            <a:spAutoFit/>
          </a:bodyPr>
          <a:lstStyle/>
          <a:p>
            <a:r>
              <a:rPr lang="en-GB" sz="1400" b="1" dirty="0"/>
              <a:t>Axisymmetric bowl-shape ocean basin:</a:t>
            </a:r>
          </a:p>
          <a:p>
            <a:pPr marL="285750" indent="-285750">
              <a:buFont typeface="Wingdings" panose="05000000000000000000" pitchFamily="2" charset="2"/>
              <a:buChar char="Ø"/>
            </a:pPr>
            <a:r>
              <a:rPr lang="en-GB" sz="1400" dirty="0"/>
              <a:t>Diameter = 500 km</a:t>
            </a:r>
          </a:p>
          <a:p>
            <a:pPr marL="285750" indent="-285750">
              <a:buFont typeface="Wingdings" panose="05000000000000000000" pitchFamily="2" charset="2"/>
              <a:buChar char="Ø"/>
            </a:pPr>
            <a:r>
              <a:rPr lang="en-GB" sz="1400" dirty="0"/>
              <a:t>Max depth = 1 km</a:t>
            </a:r>
          </a:p>
          <a:p>
            <a:pPr marL="285750" indent="-285750">
              <a:buFont typeface="Wingdings" panose="05000000000000000000" pitchFamily="2" charset="2"/>
              <a:buChar char="Ø"/>
            </a:pPr>
            <a:r>
              <a:rPr lang="en-GB" sz="1400" dirty="0"/>
              <a:t>Horizontal grid:</a:t>
            </a:r>
          </a:p>
          <a:p>
            <a:pPr marL="285750" indent="-285750">
              <a:buFont typeface="Wingdings" panose="05000000000000000000" pitchFamily="2" charset="2"/>
              <a:buChar char="Ø"/>
            </a:pPr>
            <a:r>
              <a:rPr lang="en-GB" sz="1400" dirty="0"/>
              <a:t>140 x 140</a:t>
            </a:r>
          </a:p>
          <a:p>
            <a:pPr marL="285750" indent="-285750">
              <a:buFont typeface="Wingdings" panose="05000000000000000000" pitchFamily="2" charset="2"/>
              <a:buChar char="Ø"/>
            </a:pPr>
            <a:r>
              <a:rPr lang="en-GB" sz="1400" dirty="0"/>
              <a:t>dx = </a:t>
            </a:r>
            <a:r>
              <a:rPr lang="en-GB" sz="1400" dirty="0" err="1"/>
              <a:t>dy</a:t>
            </a:r>
            <a:r>
              <a:rPr lang="en-GB" sz="1400" dirty="0"/>
              <a:t> ≈ 3.5 km</a:t>
            </a:r>
          </a:p>
        </p:txBody>
      </p:sp>
      <p:pic>
        <p:nvPicPr>
          <p:cNvPr id="18" name="Picture 17">
            <a:extLst>
              <a:ext uri="{FF2B5EF4-FFF2-40B4-BE49-F238E27FC236}">
                <a16:creationId xmlns:a16="http://schemas.microsoft.com/office/drawing/2014/main" id="{39FE98A6-806C-430E-AA31-32C0DDB12818}"/>
              </a:ext>
            </a:extLst>
          </p:cNvPr>
          <p:cNvPicPr>
            <a:picLocks noChangeAspect="1"/>
          </p:cNvPicPr>
          <p:nvPr/>
        </p:nvPicPr>
        <p:blipFill rotWithShape="1">
          <a:blip r:embed="rId6">
            <a:lum/>
            <a:alphaModFix/>
          </a:blip>
          <a:srcRect t="7320" r="8834"/>
          <a:stretch/>
        </p:blipFill>
        <p:spPr>
          <a:xfrm>
            <a:off x="5286470" y="550595"/>
            <a:ext cx="4651182" cy="3069734"/>
          </a:xfrm>
          <a:prstGeom prst="rect">
            <a:avLst/>
          </a:prstGeom>
          <a:noFill/>
          <a:ln>
            <a:noFill/>
          </a:ln>
        </p:spPr>
      </p:pic>
      <p:sp>
        <p:nvSpPr>
          <p:cNvPr id="19" name="Rectangle 18">
            <a:extLst>
              <a:ext uri="{FF2B5EF4-FFF2-40B4-BE49-F238E27FC236}">
                <a16:creationId xmlns:a16="http://schemas.microsoft.com/office/drawing/2014/main" id="{15C2E0D4-B6DC-4014-B7E9-A05A12560F7E}"/>
              </a:ext>
            </a:extLst>
          </p:cNvPr>
          <p:cNvSpPr/>
          <p:nvPr/>
        </p:nvSpPr>
        <p:spPr>
          <a:xfrm>
            <a:off x="6027041" y="2001477"/>
            <a:ext cx="1438064" cy="11333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13DA15A7-DD62-4ABF-AB03-95D7F1E0723E}"/>
              </a:ext>
            </a:extLst>
          </p:cNvPr>
          <p:cNvSpPr txBox="1"/>
          <p:nvPr/>
        </p:nvSpPr>
        <p:spPr>
          <a:xfrm>
            <a:off x="8760506" y="601742"/>
            <a:ext cx="1254869" cy="523220"/>
          </a:xfrm>
          <a:prstGeom prst="rect">
            <a:avLst/>
          </a:prstGeom>
          <a:noFill/>
        </p:spPr>
        <p:txBody>
          <a:bodyPr wrap="square" rtlCol="0">
            <a:spAutoFit/>
          </a:bodyPr>
          <a:lstStyle/>
          <a:p>
            <a:r>
              <a:rPr lang="en-GB" sz="2800" b="1" dirty="0"/>
              <a:t>zps-34</a:t>
            </a:r>
          </a:p>
        </p:txBody>
      </p:sp>
      <p:sp>
        <p:nvSpPr>
          <p:cNvPr id="21" name="TextBox 20">
            <a:extLst>
              <a:ext uri="{FF2B5EF4-FFF2-40B4-BE49-F238E27FC236}">
                <a16:creationId xmlns:a16="http://schemas.microsoft.com/office/drawing/2014/main" id="{5F54AE07-1995-467A-A38E-EB3E5BDDED5C}"/>
              </a:ext>
            </a:extLst>
          </p:cNvPr>
          <p:cNvSpPr txBox="1"/>
          <p:nvPr/>
        </p:nvSpPr>
        <p:spPr>
          <a:xfrm>
            <a:off x="5982232" y="2001477"/>
            <a:ext cx="1505966" cy="1169551"/>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t>34 levels</a:t>
            </a:r>
          </a:p>
          <a:p>
            <a:pPr marL="285750" indent="-285750">
              <a:buFont typeface="Wingdings" panose="05000000000000000000" pitchFamily="2" charset="2"/>
              <a:buChar char="Ø"/>
            </a:pPr>
            <a:r>
              <a:rPr lang="en-US" sz="1400" dirty="0"/>
              <a:t>Standard NEMO-3.6      z with partial steps scheme</a:t>
            </a:r>
          </a:p>
        </p:txBody>
      </p:sp>
      <p:pic>
        <p:nvPicPr>
          <p:cNvPr id="23" name="Picture 22">
            <a:extLst>
              <a:ext uri="{FF2B5EF4-FFF2-40B4-BE49-F238E27FC236}">
                <a16:creationId xmlns:a16="http://schemas.microsoft.com/office/drawing/2014/main" id="{83ABDD03-DA43-424E-AC01-BA61B167C805}"/>
              </a:ext>
            </a:extLst>
          </p:cNvPr>
          <p:cNvPicPr>
            <a:picLocks noChangeAspect="1"/>
          </p:cNvPicPr>
          <p:nvPr/>
        </p:nvPicPr>
        <p:blipFill rotWithShape="1">
          <a:blip r:embed="rId7">
            <a:lum/>
            <a:alphaModFix/>
          </a:blip>
          <a:srcRect t="5779" r="6328"/>
          <a:stretch/>
        </p:blipFill>
        <p:spPr>
          <a:xfrm>
            <a:off x="5330993" y="3725029"/>
            <a:ext cx="4726718" cy="3093119"/>
          </a:xfrm>
          <a:prstGeom prst="rect">
            <a:avLst/>
          </a:prstGeom>
          <a:noFill/>
          <a:ln>
            <a:noFill/>
          </a:ln>
        </p:spPr>
      </p:pic>
      <p:sp>
        <p:nvSpPr>
          <p:cNvPr id="26" name="TextBox 25">
            <a:extLst>
              <a:ext uri="{FF2B5EF4-FFF2-40B4-BE49-F238E27FC236}">
                <a16:creationId xmlns:a16="http://schemas.microsoft.com/office/drawing/2014/main" id="{15EF6531-970B-48AD-8C75-E3B0A5CE0725}"/>
              </a:ext>
            </a:extLst>
          </p:cNvPr>
          <p:cNvSpPr txBox="1"/>
          <p:nvPr/>
        </p:nvSpPr>
        <p:spPr>
          <a:xfrm>
            <a:off x="8640127" y="5792203"/>
            <a:ext cx="1375248" cy="523220"/>
          </a:xfrm>
          <a:prstGeom prst="rect">
            <a:avLst/>
          </a:prstGeom>
          <a:noFill/>
        </p:spPr>
        <p:txBody>
          <a:bodyPr wrap="square" rtlCol="0">
            <a:spAutoFit/>
          </a:bodyPr>
          <a:lstStyle/>
          <a:p>
            <a:r>
              <a:rPr lang="en-GB" sz="2800" b="1" dirty="0"/>
              <a:t>MEs-34</a:t>
            </a:r>
          </a:p>
        </p:txBody>
      </p:sp>
      <p:sp>
        <p:nvSpPr>
          <p:cNvPr id="27" name="Rectangle 26">
            <a:extLst>
              <a:ext uri="{FF2B5EF4-FFF2-40B4-BE49-F238E27FC236}">
                <a16:creationId xmlns:a16="http://schemas.microsoft.com/office/drawing/2014/main" id="{FF5A0CA5-FAE2-4555-861B-C58F19E89895}"/>
              </a:ext>
            </a:extLst>
          </p:cNvPr>
          <p:cNvSpPr/>
          <p:nvPr/>
        </p:nvSpPr>
        <p:spPr>
          <a:xfrm>
            <a:off x="6040630" y="5245577"/>
            <a:ext cx="1706341" cy="95700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C4A623B5-09A8-4676-85E4-61979D1C77AF}"/>
              </a:ext>
            </a:extLst>
          </p:cNvPr>
          <p:cNvSpPr/>
          <p:nvPr/>
        </p:nvSpPr>
        <p:spPr>
          <a:xfrm>
            <a:off x="8399144" y="3625523"/>
            <a:ext cx="1616231" cy="1133398"/>
          </a:xfrm>
          <a:prstGeom prst="rect">
            <a:avLst/>
          </a:prstGeom>
          <a:solidFill>
            <a:schemeClr val="accent5">
              <a:lumMod val="20000"/>
              <a:lumOff val="80000"/>
              <a:alpha val="7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F985AE61-7A9B-495C-9610-3834DC36A714}"/>
              </a:ext>
            </a:extLst>
          </p:cNvPr>
          <p:cNvSpPr/>
          <p:nvPr/>
        </p:nvSpPr>
        <p:spPr>
          <a:xfrm>
            <a:off x="5510273" y="4022064"/>
            <a:ext cx="1268846" cy="1129527"/>
          </a:xfrm>
          <a:prstGeom prst="rect">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FEF24FB-D06D-43A7-9507-C372CB9C8E9A}"/>
                  </a:ext>
                </a:extLst>
              </p:cNvPr>
              <p:cNvSpPr txBox="1"/>
              <p:nvPr/>
            </p:nvSpPr>
            <p:spPr>
              <a:xfrm>
                <a:off x="5982232" y="5256291"/>
                <a:ext cx="1849401" cy="954107"/>
              </a:xfrm>
              <a:prstGeom prst="rect">
                <a:avLst/>
              </a:prstGeom>
              <a:noFill/>
            </p:spPr>
            <p:txBody>
              <a:bodyPr wrap="square" rtlCol="0">
                <a:spAutoFit/>
              </a:bodyPr>
              <a:lstStyle/>
              <a:p>
                <a:pPr marL="285750" indent="-285750">
                  <a:buFont typeface="Wingdings" panose="05000000000000000000" pitchFamily="2" charset="2"/>
                  <a:buChar char="Ø"/>
                </a:pPr>
                <a:r>
                  <a:rPr lang="en-GB" sz="1400" dirty="0"/>
                  <a:t>34 levels</a:t>
                </a:r>
              </a:p>
              <a:p>
                <a:pPr marL="285750" indent="-285750">
                  <a:buFont typeface="Wingdings" panose="05000000000000000000" pitchFamily="2" charset="2"/>
                  <a:buChar char="Ø"/>
                </a:pPr>
                <a:r>
                  <a:rPr lang="en-GB" sz="1400" dirty="0"/>
                  <a:t>MEs with 3 </a:t>
                </a:r>
                <a:r>
                  <a:rPr lang="en-GB" sz="1400" dirty="0" err="1"/>
                  <a:t>envel</a:t>
                </a:r>
                <a:r>
                  <a:rPr lang="en-GB" sz="1400" dirty="0"/>
                  <a:t>.:</a:t>
                </a:r>
              </a:p>
              <a:p>
                <a:pPr marL="285750" indent="-285750">
                  <a:buFont typeface="Wingdings" panose="05000000000000000000" pitchFamily="2" charset="2"/>
                  <a:buChar char="Ø"/>
                </a:pPr>
                <a14:m>
                  <m:oMath xmlns:m="http://schemas.openxmlformats.org/officeDocument/2006/math">
                    <m:sSubSup>
                      <m:sSubSupPr>
                        <m:ctrlPr>
                          <a:rPr lang="en-GB" sz="1400" b="0" i="1" smtClean="0">
                            <a:latin typeface="Cambria Math" panose="02040503050406030204" pitchFamily="18" charset="0"/>
                          </a:rPr>
                        </m:ctrlPr>
                      </m:sSubSupPr>
                      <m:e>
                        <m:r>
                          <a:rPr lang="en-GB" sz="1400" b="0" i="1" smtClean="0">
                            <a:latin typeface="Cambria Math" panose="02040503050406030204" pitchFamily="18" charset="0"/>
                          </a:rPr>
                          <m:t>𝐻</m:t>
                        </m:r>
                      </m:e>
                      <m:sub>
                        <m:r>
                          <a:rPr lang="en-GB" sz="1400" b="0" i="1" smtClean="0">
                            <a:latin typeface="Cambria Math" panose="02040503050406030204" pitchFamily="18" charset="0"/>
                          </a:rPr>
                          <m:t>𝑒</m:t>
                        </m:r>
                      </m:sub>
                      <m:sup>
                        <m:r>
                          <a:rPr lang="en-GB" sz="1400" b="0" i="1" smtClean="0">
                            <a:latin typeface="Cambria Math" panose="02040503050406030204" pitchFamily="18" charset="0"/>
                          </a:rPr>
                          <m:t>2</m:t>
                        </m:r>
                      </m:sup>
                    </m:sSubSup>
                  </m:oMath>
                </a14:m>
                <a:r>
                  <a:rPr lang="en-GB" sz="1400" dirty="0"/>
                  <a:t> : </a:t>
                </a:r>
                <a:r>
                  <a:rPr lang="en-GB" sz="1400" dirty="0" err="1"/>
                  <a:t>geop</a:t>
                </a:r>
                <a:r>
                  <a:rPr lang="en-GB" sz="1400" dirty="0"/>
                  <a:t>. 250 m</a:t>
                </a:r>
              </a:p>
              <a:p>
                <a:pPr marL="285750" indent="-285750">
                  <a:buFont typeface="Wingdings" panose="05000000000000000000" pitchFamily="2" charset="2"/>
                  <a:buChar char="Ø"/>
                </a:pPr>
                <a14:m>
                  <m:oMath xmlns:m="http://schemas.openxmlformats.org/officeDocument/2006/math">
                    <m:sSubSup>
                      <m:sSubSupPr>
                        <m:ctrlPr>
                          <a:rPr lang="en-GB" sz="1400" b="0" i="1" smtClean="0">
                            <a:latin typeface="Cambria Math" panose="02040503050406030204" pitchFamily="18" charset="0"/>
                          </a:rPr>
                        </m:ctrlPr>
                      </m:sSubSupPr>
                      <m:e>
                        <m:r>
                          <a:rPr lang="en-GB" sz="1400" b="0" i="1" smtClean="0">
                            <a:latin typeface="Cambria Math" panose="02040503050406030204" pitchFamily="18" charset="0"/>
                          </a:rPr>
                          <m:t>𝐻</m:t>
                        </m:r>
                      </m:e>
                      <m:sub>
                        <m:r>
                          <a:rPr lang="en-GB" sz="1400" b="0" i="1" smtClean="0">
                            <a:latin typeface="Cambria Math" panose="02040503050406030204" pitchFamily="18" charset="0"/>
                          </a:rPr>
                          <m:t>𝑒</m:t>
                        </m:r>
                      </m:sub>
                      <m:sup>
                        <m:r>
                          <a:rPr lang="en-GB" sz="1400" b="0" i="1" smtClean="0">
                            <a:latin typeface="Cambria Math" panose="02040503050406030204" pitchFamily="18" charset="0"/>
                          </a:rPr>
                          <m:t>3</m:t>
                        </m:r>
                      </m:sup>
                    </m:sSubSup>
                  </m:oMath>
                </a14:m>
                <a:r>
                  <a:rPr lang="en-GB" sz="1400" dirty="0"/>
                  <a:t> : </a:t>
                </a:r>
                <a:r>
                  <a:rPr lang="en-GB" sz="1400" dirty="0" err="1"/>
                  <a:t>geop</a:t>
                </a:r>
                <a:r>
                  <a:rPr lang="en-GB" sz="1400" dirty="0"/>
                  <a:t>. 1000 m </a:t>
                </a:r>
              </a:p>
            </p:txBody>
          </p:sp>
        </mc:Choice>
        <mc:Fallback xmlns="">
          <p:sp>
            <p:nvSpPr>
              <p:cNvPr id="30" name="TextBox 29">
                <a:extLst>
                  <a:ext uri="{FF2B5EF4-FFF2-40B4-BE49-F238E27FC236}">
                    <a16:creationId xmlns:a16="http://schemas.microsoft.com/office/drawing/2014/main" id="{5FEF24FB-D06D-43A7-9507-C372CB9C8E9A}"/>
                  </a:ext>
                </a:extLst>
              </p:cNvPr>
              <p:cNvSpPr txBox="1">
                <a:spLocks noRot="1" noChangeAspect="1" noMove="1" noResize="1" noEditPoints="1" noAdjustHandles="1" noChangeArrowheads="1" noChangeShapeType="1" noTextEdit="1"/>
              </p:cNvSpPr>
              <p:nvPr/>
            </p:nvSpPr>
            <p:spPr>
              <a:xfrm>
                <a:off x="5982232" y="5256291"/>
                <a:ext cx="1849401" cy="954107"/>
              </a:xfrm>
              <a:prstGeom prst="rect">
                <a:avLst/>
              </a:prstGeom>
              <a:blipFill>
                <a:blip r:embed="rId8"/>
                <a:stretch>
                  <a:fillRect l="-329" t="-637" r="-329" b="-6369"/>
                </a:stretch>
              </a:blipFill>
            </p:spPr>
            <p:txBody>
              <a:bodyPr/>
              <a:lstStyle/>
              <a:p>
                <a:r>
                  <a:rPr lang="en-GB">
                    <a:noFill/>
                  </a:rPr>
                  <a:t> </a:t>
                </a:r>
              </a:p>
            </p:txBody>
          </p:sp>
        </mc:Fallback>
      </mc:AlternateContent>
      <p:sp>
        <p:nvSpPr>
          <p:cNvPr id="31" name="TextBox 30">
            <a:extLst>
              <a:ext uri="{FF2B5EF4-FFF2-40B4-BE49-F238E27FC236}">
                <a16:creationId xmlns:a16="http://schemas.microsoft.com/office/drawing/2014/main" id="{37B60D42-1FF5-4D92-B0FD-B901901CEA88}"/>
              </a:ext>
            </a:extLst>
          </p:cNvPr>
          <p:cNvSpPr txBox="1"/>
          <p:nvPr/>
        </p:nvSpPr>
        <p:spPr>
          <a:xfrm>
            <a:off x="8360079" y="3620329"/>
            <a:ext cx="1741170" cy="1169551"/>
          </a:xfrm>
          <a:prstGeom prst="rect">
            <a:avLst/>
          </a:prstGeom>
          <a:noFill/>
        </p:spPr>
        <p:txBody>
          <a:bodyPr wrap="square" rtlCol="0">
            <a:spAutoFit/>
          </a:bodyPr>
          <a:lstStyle/>
          <a:p>
            <a:r>
              <a:rPr lang="en-GB" sz="1400" b="1" dirty="0"/>
              <a:t>OCEAN INTERIOR</a:t>
            </a:r>
          </a:p>
          <a:p>
            <a:r>
              <a:rPr lang="en-US" sz="1400" dirty="0"/>
              <a:t>Dome-shaped levels: mimic thermocline in a sea with cyclonic circulation</a:t>
            </a:r>
          </a:p>
        </p:txBody>
      </p:sp>
      <p:sp>
        <p:nvSpPr>
          <p:cNvPr id="32" name="TextBox 31">
            <a:extLst>
              <a:ext uri="{FF2B5EF4-FFF2-40B4-BE49-F238E27FC236}">
                <a16:creationId xmlns:a16="http://schemas.microsoft.com/office/drawing/2014/main" id="{AB820586-69F7-469B-AD73-1AD84C923CAD}"/>
              </a:ext>
            </a:extLst>
          </p:cNvPr>
          <p:cNvSpPr txBox="1"/>
          <p:nvPr/>
        </p:nvSpPr>
        <p:spPr>
          <a:xfrm>
            <a:off x="5449023" y="3982040"/>
            <a:ext cx="1417171" cy="1169551"/>
          </a:xfrm>
          <a:prstGeom prst="rect">
            <a:avLst/>
          </a:prstGeom>
          <a:noFill/>
        </p:spPr>
        <p:txBody>
          <a:bodyPr wrap="square" rtlCol="0">
            <a:spAutoFit/>
          </a:bodyPr>
          <a:lstStyle/>
          <a:p>
            <a:r>
              <a:rPr lang="en-GB" sz="1400" b="1" dirty="0"/>
              <a:t>COASTAL AREAS</a:t>
            </a:r>
          </a:p>
          <a:p>
            <a:r>
              <a:rPr lang="en-GB" sz="1400" dirty="0"/>
              <a:t>Levels follows a smooth version of the actual bathymetry</a:t>
            </a:r>
          </a:p>
        </p:txBody>
      </p:sp>
      <p:cxnSp>
        <p:nvCxnSpPr>
          <p:cNvPr id="33" name="Straight Arrow Connector 32">
            <a:extLst>
              <a:ext uri="{FF2B5EF4-FFF2-40B4-BE49-F238E27FC236}">
                <a16:creationId xmlns:a16="http://schemas.microsoft.com/office/drawing/2014/main" id="{D6EF5D0B-10E0-4C07-ABDC-1A1B13138775}"/>
              </a:ext>
            </a:extLst>
          </p:cNvPr>
          <p:cNvCxnSpPr>
            <a:cxnSpLocks/>
          </p:cNvCxnSpPr>
          <p:nvPr/>
        </p:nvCxnSpPr>
        <p:spPr>
          <a:xfrm flipV="1">
            <a:off x="6790622" y="4311988"/>
            <a:ext cx="550148" cy="298705"/>
          </a:xfrm>
          <a:prstGeom prst="straightConnector1">
            <a:avLst/>
          </a:prstGeom>
          <a:ln w="5715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CC96B16-DFD5-4212-B311-50FDAAB69DE6}"/>
              </a:ext>
            </a:extLst>
          </p:cNvPr>
          <p:cNvCxnSpPr>
            <a:cxnSpLocks/>
          </p:cNvCxnSpPr>
          <p:nvPr/>
        </p:nvCxnSpPr>
        <p:spPr>
          <a:xfrm>
            <a:off x="9045521" y="4764115"/>
            <a:ext cx="93399" cy="432725"/>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111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A6E3B5F7-159D-46C8-8D9A-EA0D1528F75A}"/>
              </a:ext>
            </a:extLst>
          </p:cNvPr>
          <p:cNvPicPr>
            <a:picLocks noChangeAspect="1"/>
          </p:cNvPicPr>
          <p:nvPr/>
        </p:nvPicPr>
        <p:blipFill>
          <a:blip r:embed="rId3">
            <a:lum/>
            <a:alphaModFix/>
          </a:blip>
          <a:srcRect l="5114" t="7460" r="7475" b="7286"/>
          <a:stretch>
            <a:fillRect/>
          </a:stretch>
        </p:blipFill>
        <p:spPr>
          <a:xfrm>
            <a:off x="4828478" y="1714514"/>
            <a:ext cx="5252147" cy="4804079"/>
          </a:xfrm>
          <a:prstGeom prst="rect">
            <a:avLst/>
          </a:prstGeom>
          <a:noFill/>
          <a:ln>
            <a:noFill/>
          </a:ln>
        </p:spPr>
      </p:pic>
      <p:pic>
        <p:nvPicPr>
          <p:cNvPr id="16" name="Picture 15">
            <a:extLst>
              <a:ext uri="{FF2B5EF4-FFF2-40B4-BE49-F238E27FC236}">
                <a16:creationId xmlns:a16="http://schemas.microsoft.com/office/drawing/2014/main" id="{42341DE1-2B77-42CA-9E26-0E72A47EF941}"/>
              </a:ext>
            </a:extLst>
          </p:cNvPr>
          <p:cNvPicPr>
            <a:picLocks noChangeAspect="1"/>
          </p:cNvPicPr>
          <p:nvPr/>
        </p:nvPicPr>
        <p:blipFill>
          <a:blip r:embed="rId4">
            <a:lum/>
            <a:alphaModFix/>
          </a:blip>
          <a:srcRect l="7054" b="4883"/>
          <a:stretch>
            <a:fillRect/>
          </a:stretch>
        </p:blipFill>
        <p:spPr>
          <a:xfrm>
            <a:off x="49308" y="1659110"/>
            <a:ext cx="3597753" cy="2538127"/>
          </a:xfrm>
          <a:prstGeom prst="rect">
            <a:avLst/>
          </a:prstGeom>
          <a:noFill/>
          <a:ln>
            <a:noFill/>
          </a:ln>
        </p:spPr>
      </p:pic>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6">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6">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D7C8939-EF9C-483C-8A3A-7D9A7BCA6A6D}"/>
              </a:ext>
            </a:extLst>
          </p:cNvPr>
          <p:cNvSpPr txBox="1"/>
          <p:nvPr/>
        </p:nvSpPr>
        <p:spPr>
          <a:xfrm>
            <a:off x="166168" y="-25948"/>
            <a:ext cx="731440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 CASC EXP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2" name="TextBox 1">
            <a:extLst>
              <a:ext uri="{FF2B5EF4-FFF2-40B4-BE49-F238E27FC236}">
                <a16:creationId xmlns:a16="http://schemas.microsoft.com/office/drawing/2014/main" id="{7B614D85-57B8-4047-BD77-72C3B5BB7A59}"/>
              </a:ext>
            </a:extLst>
          </p:cNvPr>
          <p:cNvSpPr txBox="1"/>
          <p:nvPr/>
        </p:nvSpPr>
        <p:spPr>
          <a:xfrm>
            <a:off x="48637" y="620116"/>
            <a:ext cx="9914458" cy="461665"/>
          </a:xfrm>
          <a:prstGeom prst="rect">
            <a:avLst/>
          </a:prstGeom>
          <a:noFill/>
        </p:spPr>
        <p:txBody>
          <a:bodyPr wrap="square" rtlCol="0">
            <a:spAutoFit/>
          </a:bodyPr>
          <a:lstStyle/>
          <a:p>
            <a:r>
              <a:rPr lang="en-US" sz="2400" b="1" dirty="0"/>
              <a:t>OCEAN PROCESS:</a:t>
            </a:r>
            <a:r>
              <a:rPr lang="en-US" sz="2400" dirty="0"/>
              <a:t> dense water cascading down a steep topographic slope</a:t>
            </a:r>
          </a:p>
        </p:txBody>
      </p:sp>
      <p:sp>
        <p:nvSpPr>
          <p:cNvPr id="12" name="TextBox 11">
            <a:extLst>
              <a:ext uri="{FF2B5EF4-FFF2-40B4-BE49-F238E27FC236}">
                <a16:creationId xmlns:a16="http://schemas.microsoft.com/office/drawing/2014/main" id="{C54C2882-A2A3-45ED-9B2C-4AE3BECFD886}"/>
              </a:ext>
            </a:extLst>
          </p:cNvPr>
          <p:cNvSpPr txBox="1"/>
          <p:nvPr/>
        </p:nvSpPr>
        <p:spPr>
          <a:xfrm>
            <a:off x="589280" y="1230508"/>
            <a:ext cx="2356553" cy="400110"/>
          </a:xfrm>
          <a:prstGeom prst="rect">
            <a:avLst/>
          </a:prstGeom>
          <a:noFill/>
        </p:spPr>
        <p:txBody>
          <a:bodyPr wrap="square" rtlCol="0">
            <a:spAutoFit/>
          </a:bodyPr>
          <a:lstStyle/>
          <a:p>
            <a:r>
              <a:rPr lang="en-US" sz="2000" b="1" dirty="0"/>
              <a:t>INITIAL CONDITION</a:t>
            </a:r>
            <a:endParaRPr lang="en-US" sz="2000" dirty="0"/>
          </a:p>
        </p:txBody>
      </p:sp>
      <p:sp>
        <p:nvSpPr>
          <p:cNvPr id="17" name="TextBox 16">
            <a:extLst>
              <a:ext uri="{FF2B5EF4-FFF2-40B4-BE49-F238E27FC236}">
                <a16:creationId xmlns:a16="http://schemas.microsoft.com/office/drawing/2014/main" id="{57E8F2A8-0736-4F0D-AA78-65C910F1BE35}"/>
              </a:ext>
            </a:extLst>
          </p:cNvPr>
          <p:cNvSpPr txBox="1"/>
          <p:nvPr/>
        </p:nvSpPr>
        <p:spPr>
          <a:xfrm>
            <a:off x="7244968" y="1262205"/>
            <a:ext cx="2042010" cy="400110"/>
          </a:xfrm>
          <a:prstGeom prst="rect">
            <a:avLst/>
          </a:prstGeom>
          <a:noFill/>
        </p:spPr>
        <p:txBody>
          <a:bodyPr wrap="square" rtlCol="0">
            <a:spAutoFit/>
          </a:bodyPr>
          <a:lstStyle/>
          <a:p>
            <a:r>
              <a:rPr lang="en-US" sz="2000" b="1" dirty="0"/>
              <a:t>RESULTS</a:t>
            </a:r>
            <a:endParaRPr lang="en-US" sz="2000" dirty="0"/>
          </a:p>
        </p:txBody>
      </p:sp>
      <p:pic>
        <p:nvPicPr>
          <p:cNvPr id="18" name="Picture 17">
            <a:extLst>
              <a:ext uri="{FF2B5EF4-FFF2-40B4-BE49-F238E27FC236}">
                <a16:creationId xmlns:a16="http://schemas.microsoft.com/office/drawing/2014/main" id="{4E2C2886-8FCC-49AB-BCD8-D0085443B69A}"/>
              </a:ext>
            </a:extLst>
          </p:cNvPr>
          <p:cNvPicPr>
            <a:picLocks noChangeAspect="1"/>
          </p:cNvPicPr>
          <p:nvPr/>
        </p:nvPicPr>
        <p:blipFill rotWithShape="1">
          <a:blip r:embed="rId7">
            <a:lum/>
            <a:alphaModFix/>
          </a:blip>
          <a:srcRect l="7440" b="5205"/>
          <a:stretch/>
        </p:blipFill>
        <p:spPr>
          <a:xfrm>
            <a:off x="18098" y="4207879"/>
            <a:ext cx="3628963" cy="2529543"/>
          </a:xfrm>
          <a:prstGeom prst="rect">
            <a:avLst/>
          </a:prstGeom>
          <a:noFill/>
          <a:ln>
            <a:noFill/>
          </a:ln>
        </p:spPr>
      </p:pic>
      <p:sp>
        <p:nvSpPr>
          <p:cNvPr id="21" name="Rectangle 20">
            <a:extLst>
              <a:ext uri="{FF2B5EF4-FFF2-40B4-BE49-F238E27FC236}">
                <a16:creationId xmlns:a16="http://schemas.microsoft.com/office/drawing/2014/main" id="{55AC10DF-757D-438E-A8A3-338508674DC9}"/>
              </a:ext>
            </a:extLst>
          </p:cNvPr>
          <p:cNvSpPr/>
          <p:nvPr/>
        </p:nvSpPr>
        <p:spPr>
          <a:xfrm>
            <a:off x="7318309" y="4524941"/>
            <a:ext cx="2644786" cy="1754326"/>
          </a:xfrm>
          <a:prstGeom prst="rect">
            <a:avLst/>
          </a:prstGeom>
          <a:solidFill>
            <a:schemeClr val="accent1">
              <a:lumMod val="20000"/>
              <a:lumOff val="80000"/>
            </a:schemeClr>
          </a:solidFill>
        </p:spPr>
        <p:txBody>
          <a:bodyPr wrap="square">
            <a:spAutoFit/>
          </a:bodyPr>
          <a:lstStyle/>
          <a:p>
            <a:r>
              <a:rPr lang="en-US" b="1" dirty="0"/>
              <a:t>Analytical solution </a:t>
            </a:r>
            <a:r>
              <a:rPr lang="en-US" dirty="0"/>
              <a:t>for the downslope velocity (Shapiro &amp; Hill 1997) vs downslope velocity from </a:t>
            </a:r>
            <a:r>
              <a:rPr lang="en-US" b="1" dirty="0">
                <a:solidFill>
                  <a:srgbClr val="FF0000"/>
                </a:solidFill>
              </a:rPr>
              <a:t>zps-34</a:t>
            </a:r>
            <a:r>
              <a:rPr lang="en-US" dirty="0"/>
              <a:t> and the </a:t>
            </a:r>
            <a:r>
              <a:rPr lang="en-US" b="1" dirty="0">
                <a:solidFill>
                  <a:srgbClr val="00B050"/>
                </a:solidFill>
              </a:rPr>
              <a:t>MEs-34</a:t>
            </a:r>
            <a:r>
              <a:rPr lang="en-US" dirty="0"/>
              <a:t> numerical models.</a:t>
            </a:r>
            <a:endParaRPr lang="en-GB" dirty="0"/>
          </a:p>
        </p:txBody>
      </p:sp>
      <p:sp>
        <p:nvSpPr>
          <p:cNvPr id="27" name="TextBox 26">
            <a:extLst>
              <a:ext uri="{FF2B5EF4-FFF2-40B4-BE49-F238E27FC236}">
                <a16:creationId xmlns:a16="http://schemas.microsoft.com/office/drawing/2014/main" id="{CB12110C-46B0-4932-8C85-BEA88D595791}"/>
              </a:ext>
            </a:extLst>
          </p:cNvPr>
          <p:cNvSpPr txBox="1"/>
          <p:nvPr/>
        </p:nvSpPr>
        <p:spPr>
          <a:xfrm>
            <a:off x="377724" y="3610560"/>
            <a:ext cx="738826" cy="338554"/>
          </a:xfrm>
          <a:prstGeom prst="rect">
            <a:avLst/>
          </a:prstGeom>
          <a:solidFill>
            <a:schemeClr val="bg1"/>
          </a:solidFill>
        </p:spPr>
        <p:txBody>
          <a:bodyPr wrap="square" rtlCol="0">
            <a:spAutoFit/>
          </a:bodyPr>
          <a:lstStyle/>
          <a:p>
            <a:r>
              <a:rPr lang="en-US" sz="1600" b="1" dirty="0"/>
              <a:t>zps-34</a:t>
            </a:r>
            <a:endParaRPr lang="en-US" sz="1600" dirty="0"/>
          </a:p>
        </p:txBody>
      </p:sp>
      <p:sp>
        <p:nvSpPr>
          <p:cNvPr id="28" name="TextBox 27">
            <a:extLst>
              <a:ext uri="{FF2B5EF4-FFF2-40B4-BE49-F238E27FC236}">
                <a16:creationId xmlns:a16="http://schemas.microsoft.com/office/drawing/2014/main" id="{3E3D00DB-6419-404A-B99E-612E9F35CCA5}"/>
              </a:ext>
            </a:extLst>
          </p:cNvPr>
          <p:cNvSpPr txBox="1"/>
          <p:nvPr/>
        </p:nvSpPr>
        <p:spPr>
          <a:xfrm>
            <a:off x="377724" y="6180039"/>
            <a:ext cx="821566" cy="338554"/>
          </a:xfrm>
          <a:prstGeom prst="rect">
            <a:avLst/>
          </a:prstGeom>
          <a:solidFill>
            <a:schemeClr val="bg1"/>
          </a:solidFill>
        </p:spPr>
        <p:txBody>
          <a:bodyPr wrap="square" rtlCol="0">
            <a:spAutoFit/>
          </a:bodyPr>
          <a:lstStyle/>
          <a:p>
            <a:r>
              <a:rPr lang="en-US" sz="1600" b="1" dirty="0"/>
              <a:t>MEs-34</a:t>
            </a:r>
            <a:endParaRPr lang="en-US" sz="16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B10D786-B7AF-4053-BD8B-33C0974F38F9}"/>
                  </a:ext>
                </a:extLst>
              </p:cNvPr>
              <p:cNvSpPr txBox="1"/>
              <p:nvPr/>
            </p:nvSpPr>
            <p:spPr>
              <a:xfrm>
                <a:off x="6917315" y="6509240"/>
                <a:ext cx="20038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𝑢</m:t>
                          </m:r>
                        </m:e>
                        <m:sub>
                          <m:r>
                            <a:rPr lang="en-GB" sz="2400" b="0" i="1" smtClean="0">
                              <a:latin typeface="Cambria Math" panose="02040503050406030204" pitchFamily="18" charset="0"/>
                            </a:rPr>
                            <m:t>𝑚𝑜𝑑𝑒𝑙</m:t>
                          </m:r>
                        </m:sub>
                      </m:sSub>
                      <m:r>
                        <a:rPr lang="en-GB" sz="2400" b="0" i="1" smtClean="0">
                          <a:latin typeface="Cambria Math" panose="02040503050406030204" pitchFamily="18" charset="0"/>
                        </a:rPr>
                        <m:t> (</m:t>
                      </m:r>
                      <m:r>
                        <a:rPr lang="en-GB" sz="2400" b="0" i="1" smtClean="0">
                          <a:latin typeface="Cambria Math" panose="02040503050406030204" pitchFamily="18" charset="0"/>
                        </a:rPr>
                        <m:t>𝑚</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𝑠</m:t>
                          </m:r>
                        </m:e>
                        <m:sup>
                          <m:r>
                            <a:rPr lang="en-GB" sz="2400" b="0" i="1" smtClean="0">
                              <a:latin typeface="Cambria Math" panose="02040503050406030204" pitchFamily="18" charset="0"/>
                            </a:rPr>
                            <m:t>−1</m:t>
                          </m:r>
                        </m:sup>
                      </m:sSup>
                      <m:r>
                        <a:rPr lang="en-GB" sz="2400" b="0" i="1" smtClean="0">
                          <a:latin typeface="Cambria Math" panose="02040503050406030204" pitchFamily="18" charset="0"/>
                        </a:rPr>
                        <m:t>)</m:t>
                      </m:r>
                    </m:oMath>
                  </m:oMathPara>
                </a14:m>
                <a:endParaRPr lang="en-GB" sz="2400" dirty="0"/>
              </a:p>
            </p:txBody>
          </p:sp>
        </mc:Choice>
        <mc:Fallback xmlns="">
          <p:sp>
            <p:nvSpPr>
              <p:cNvPr id="5" name="TextBox 4">
                <a:extLst>
                  <a:ext uri="{FF2B5EF4-FFF2-40B4-BE49-F238E27FC236}">
                    <a16:creationId xmlns:a16="http://schemas.microsoft.com/office/drawing/2014/main" id="{2B10D786-B7AF-4053-BD8B-33C0974F38F9}"/>
                  </a:ext>
                </a:extLst>
              </p:cNvPr>
              <p:cNvSpPr txBox="1">
                <a:spLocks noRot="1" noChangeAspect="1" noMove="1" noResize="1" noEditPoints="1" noAdjustHandles="1" noChangeArrowheads="1" noChangeShapeType="1" noTextEdit="1"/>
              </p:cNvSpPr>
              <p:nvPr/>
            </p:nvSpPr>
            <p:spPr>
              <a:xfrm>
                <a:off x="6917315" y="6509240"/>
                <a:ext cx="2003882" cy="369332"/>
              </a:xfrm>
              <a:prstGeom prst="rect">
                <a:avLst/>
              </a:prstGeom>
              <a:blipFill>
                <a:blip r:embed="rId8"/>
                <a:stretch>
                  <a:fillRect l="-1829" r="-5183" b="-3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1812132-B8C2-46AC-B0C5-B2E32B3E3BF8}"/>
                  </a:ext>
                </a:extLst>
              </p:cNvPr>
              <p:cNvSpPr txBox="1"/>
              <p:nvPr/>
            </p:nvSpPr>
            <p:spPr>
              <a:xfrm rot="16200000">
                <a:off x="4135173" y="4093155"/>
                <a:ext cx="101727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𝑢</m:t>
                          </m:r>
                        </m:e>
                        <m:sub>
                          <m:r>
                            <a:rPr lang="en-GB" sz="2400" b="0" i="1" smtClean="0">
                              <a:latin typeface="Cambria Math" panose="02040503050406030204" pitchFamily="18" charset="0"/>
                            </a:rPr>
                            <m:t>𝑆𝐻</m:t>
                          </m:r>
                          <m:r>
                            <a:rPr lang="en-GB" sz="2400" b="0" i="1" smtClean="0">
                              <a:latin typeface="Cambria Math" panose="02040503050406030204" pitchFamily="18" charset="0"/>
                            </a:rPr>
                            <m:t>97</m:t>
                          </m:r>
                        </m:sub>
                      </m:sSub>
                      <m:r>
                        <a:rPr lang="en-GB" sz="2400" b="0" i="1" smtClean="0">
                          <a:latin typeface="Cambria Math" panose="02040503050406030204" pitchFamily="18" charset="0"/>
                        </a:rPr>
                        <m:t> (</m:t>
                      </m:r>
                      <m:r>
                        <a:rPr lang="en-GB" sz="2400" b="0" i="1" smtClean="0">
                          <a:latin typeface="Cambria Math" panose="02040503050406030204" pitchFamily="18" charset="0"/>
                        </a:rPr>
                        <m:t>𝑚</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𝑠</m:t>
                          </m:r>
                        </m:e>
                        <m:sup>
                          <m:r>
                            <a:rPr lang="en-GB" sz="2400" b="0" i="1" smtClean="0">
                              <a:latin typeface="Cambria Math" panose="02040503050406030204" pitchFamily="18" charset="0"/>
                            </a:rPr>
                            <m:t>−1</m:t>
                          </m:r>
                        </m:sup>
                      </m:sSup>
                      <m:r>
                        <a:rPr lang="en-GB" sz="2400" b="0" i="1" smtClean="0">
                          <a:latin typeface="Cambria Math" panose="02040503050406030204" pitchFamily="18" charset="0"/>
                        </a:rPr>
                        <m:t>)</m:t>
                      </m:r>
                    </m:oMath>
                  </m:oMathPara>
                </a14:m>
                <a:endParaRPr lang="en-GB" sz="2400" dirty="0"/>
              </a:p>
            </p:txBody>
          </p:sp>
        </mc:Choice>
        <mc:Fallback xmlns="">
          <p:sp>
            <p:nvSpPr>
              <p:cNvPr id="29" name="TextBox 28">
                <a:extLst>
                  <a:ext uri="{FF2B5EF4-FFF2-40B4-BE49-F238E27FC236}">
                    <a16:creationId xmlns:a16="http://schemas.microsoft.com/office/drawing/2014/main" id="{C1812132-B8C2-46AC-B0C5-B2E32B3E3BF8}"/>
                  </a:ext>
                </a:extLst>
              </p:cNvPr>
              <p:cNvSpPr txBox="1">
                <a:spLocks noRot="1" noChangeAspect="1" noMove="1" noResize="1" noEditPoints="1" noAdjustHandles="1" noChangeArrowheads="1" noChangeShapeType="1" noTextEdit="1"/>
              </p:cNvSpPr>
              <p:nvPr/>
            </p:nvSpPr>
            <p:spPr>
              <a:xfrm rot="16200000">
                <a:off x="4135173" y="4093155"/>
                <a:ext cx="1017278" cy="369332"/>
              </a:xfrm>
              <a:prstGeom prst="rect">
                <a:avLst/>
              </a:prstGeom>
              <a:blipFill>
                <a:blip r:embed="rId9"/>
                <a:stretch>
                  <a:fillRect t="-86826" r="-34426" b="-7784"/>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08B7FD66-3827-4AC2-B1C0-9F4DA6BD2739}"/>
              </a:ext>
            </a:extLst>
          </p:cNvPr>
          <p:cNvSpPr/>
          <p:nvPr/>
        </p:nvSpPr>
        <p:spPr>
          <a:xfrm>
            <a:off x="2760690" y="3878519"/>
            <a:ext cx="1630498" cy="1815882"/>
          </a:xfrm>
          <a:prstGeom prst="rect">
            <a:avLst/>
          </a:prstGeom>
          <a:solidFill>
            <a:schemeClr val="accent4">
              <a:lumMod val="20000"/>
              <a:lumOff val="80000"/>
            </a:schemeClr>
          </a:solidFill>
        </p:spPr>
        <p:txBody>
          <a:bodyPr wrap="square">
            <a:spAutoFit/>
          </a:bodyPr>
          <a:lstStyle/>
          <a:p>
            <a:pPr marL="285750" indent="-285750">
              <a:buSzPct val="150000"/>
              <a:buFont typeface="Arial" panose="020B0604020202020204" pitchFamily="34" charset="0"/>
              <a:buChar char="•"/>
            </a:pPr>
            <a:r>
              <a:rPr lang="en-GB" sz="1600" dirty="0"/>
              <a:t>Dense water ring in coastal areas</a:t>
            </a:r>
          </a:p>
          <a:p>
            <a:pPr marL="285750" indent="-285750">
              <a:buSzPct val="150000"/>
              <a:buFont typeface="Arial" panose="020B0604020202020204" pitchFamily="34" charset="0"/>
              <a:buChar char="•"/>
            </a:pPr>
            <a:r>
              <a:rPr lang="en-GB" sz="1600" dirty="0"/>
              <a:t>NO initial currents</a:t>
            </a:r>
          </a:p>
          <a:p>
            <a:pPr marL="285750" indent="-285750">
              <a:buSzPct val="150000"/>
              <a:buFont typeface="Arial" panose="020B0604020202020204" pitchFamily="34" charset="0"/>
              <a:buChar char="•"/>
            </a:pPr>
            <a:r>
              <a:rPr lang="en-GB" sz="1600" dirty="0"/>
              <a:t>NO external forcing</a:t>
            </a:r>
          </a:p>
        </p:txBody>
      </p:sp>
      <p:sp>
        <p:nvSpPr>
          <p:cNvPr id="6" name="Rectangle 5">
            <a:extLst>
              <a:ext uri="{FF2B5EF4-FFF2-40B4-BE49-F238E27FC236}">
                <a16:creationId xmlns:a16="http://schemas.microsoft.com/office/drawing/2014/main" id="{0E8ED1CF-15FE-4242-BD36-5E6CD0D5101B}"/>
              </a:ext>
            </a:extLst>
          </p:cNvPr>
          <p:cNvSpPr/>
          <p:nvPr/>
        </p:nvSpPr>
        <p:spPr>
          <a:xfrm>
            <a:off x="2760689" y="3845156"/>
            <a:ext cx="1630499" cy="18492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9C24A8E-04E6-429C-A73C-F5D61D804BE8}"/>
              </a:ext>
            </a:extLst>
          </p:cNvPr>
          <p:cNvSpPr/>
          <p:nvPr/>
        </p:nvSpPr>
        <p:spPr>
          <a:xfrm>
            <a:off x="7318309" y="4521548"/>
            <a:ext cx="2644786" cy="17543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8479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A6A0115-4FBE-46C8-9E7B-673D57F134A2}"/>
              </a:ext>
            </a:extLst>
          </p:cNvPr>
          <p:cNvSpPr/>
          <p:nvPr/>
        </p:nvSpPr>
        <p:spPr>
          <a:xfrm>
            <a:off x="258788" y="799644"/>
            <a:ext cx="9563047" cy="5940088"/>
          </a:xfrm>
          <a:prstGeom prst="rect">
            <a:avLst/>
          </a:prstGeom>
        </p:spPr>
        <p:txBody>
          <a:bodyPr wrap="square">
            <a:spAutoFit/>
          </a:bodyPr>
          <a:lstStyle/>
          <a:p>
            <a:pPr marL="342900" lvl="0" indent="-342900" hangingPunct="0">
              <a:buSzPct val="60000"/>
              <a:buFont typeface="Arial" panose="020B0604020202020204" pitchFamily="34" charset="0"/>
              <a:buChar char="•"/>
            </a:pPr>
            <a:r>
              <a:rPr lang="en-GB" sz="2400" b="1" dirty="0">
                <a:ea typeface="Droid Sans Fallback" pitchFamily="2"/>
                <a:cs typeface="Times New Roman" panose="02020603050405020304" pitchFamily="18" charset="0"/>
              </a:rPr>
              <a:t>Background &amp; motivations: </a:t>
            </a:r>
          </a:p>
          <a:p>
            <a:pPr lvl="0" hangingPunct="0">
              <a:buSzPct val="60000"/>
            </a:pPr>
            <a:r>
              <a:rPr lang="en-GB" sz="2400" dirty="0">
                <a:ea typeface="Droid Sans Fallback" pitchFamily="2"/>
                <a:cs typeface="Times New Roman" panose="02020603050405020304" pitchFamily="18" charset="0"/>
              </a:rPr>
              <a:t>     why do we care so much about vertical coordinates in ocean (i.e., GFD) </a:t>
            </a:r>
          </a:p>
          <a:p>
            <a:pPr lvl="0" hangingPunct="0">
              <a:buSzPct val="60000"/>
            </a:pPr>
            <a:r>
              <a:rPr lang="en-GB" sz="2400" dirty="0">
                <a:ea typeface="Droid Sans Fallback" pitchFamily="2"/>
                <a:cs typeface="Times New Roman" panose="02020603050405020304" pitchFamily="18" charset="0"/>
              </a:rPr>
              <a:t>     numerical modelling?</a:t>
            </a:r>
          </a:p>
          <a:p>
            <a:pPr lvl="0" hangingPunct="0">
              <a:buSzPct val="60000"/>
            </a:pPr>
            <a:endParaRPr lang="en-GB" sz="500" dirty="0">
              <a:ea typeface="Droid Sans Fallback" pitchFamily="2"/>
              <a:cs typeface="Times New Roman" panose="02020603050405020304" pitchFamily="18" charset="0"/>
            </a:endParaRPr>
          </a:p>
          <a:p>
            <a:pPr marL="342900" lvl="0" indent="-342900" hangingPunct="0">
              <a:buSzPct val="60000"/>
              <a:buFont typeface="Arial" panose="020B0604020202020204" pitchFamily="34" charset="0"/>
              <a:buChar char="•"/>
            </a:pPr>
            <a:r>
              <a:rPr lang="en-GB" sz="2400" b="1" dirty="0">
                <a:ea typeface="Droid Sans Fallback" pitchFamily="2"/>
                <a:cs typeface="Times New Roman" panose="02020603050405020304" pitchFamily="18" charset="0"/>
              </a:rPr>
              <a:t>Our idea: </a:t>
            </a:r>
          </a:p>
          <a:p>
            <a:pPr lvl="0" hangingPunct="0">
              <a:buSzPct val="60000"/>
            </a:pPr>
            <a:r>
              <a:rPr lang="en-GB" sz="2400" b="1" dirty="0">
                <a:ea typeface="Droid Sans Fallback" pitchFamily="2"/>
                <a:cs typeface="Times New Roman" panose="02020603050405020304" pitchFamily="18" charset="0"/>
              </a:rPr>
              <a:t>     </a:t>
            </a:r>
            <a:r>
              <a:rPr lang="en-GB" sz="2400" dirty="0">
                <a:ea typeface="Droid Sans Fallback" pitchFamily="2"/>
                <a:cs typeface="Times New Roman" panose="02020603050405020304" pitchFamily="18" charset="0"/>
              </a:rPr>
              <a:t>the Multi-Envelope (ME) s-coordinate system</a:t>
            </a:r>
          </a:p>
          <a:p>
            <a:pPr lvl="0" hangingPunct="0">
              <a:buSzPct val="60000"/>
            </a:pPr>
            <a:endParaRPr lang="en-GB" sz="500" dirty="0">
              <a:ea typeface="Droid Sans Fallback" pitchFamily="2"/>
              <a:cs typeface="Times New Roman" panose="02020603050405020304" pitchFamily="18" charset="0"/>
            </a:endParaRPr>
          </a:p>
          <a:p>
            <a:pPr marL="342900" lvl="0" indent="-342900" hangingPunct="0">
              <a:buSzPct val="60000"/>
              <a:buFont typeface="Arial" panose="020B0604020202020204" pitchFamily="34" charset="0"/>
              <a:buChar char="•"/>
            </a:pPr>
            <a:r>
              <a:rPr lang="en-GB" sz="2400" b="1" dirty="0">
                <a:ea typeface="Droid Sans Fallback" pitchFamily="2"/>
                <a:cs typeface="Times New Roman" panose="02020603050405020304" pitchFamily="18" charset="0"/>
              </a:rPr>
              <a:t>Testing the idea: </a:t>
            </a:r>
          </a:p>
          <a:p>
            <a:pPr lvl="0" hangingPunct="0">
              <a:buSzPct val="60000"/>
            </a:pPr>
            <a:r>
              <a:rPr lang="en-GB" sz="2400" b="1" dirty="0">
                <a:ea typeface="Droid Sans Fallback" pitchFamily="2"/>
                <a:cs typeface="Times New Roman" panose="02020603050405020304" pitchFamily="18" charset="0"/>
              </a:rPr>
              <a:t>     </a:t>
            </a:r>
            <a:r>
              <a:rPr lang="en-GB" sz="2400" dirty="0">
                <a:ea typeface="Droid Sans Fallback" pitchFamily="2"/>
                <a:cs typeface="Times New Roman" panose="02020603050405020304" pitchFamily="18" charset="0"/>
              </a:rPr>
              <a:t>idealised experiments</a:t>
            </a:r>
          </a:p>
          <a:p>
            <a:pPr lvl="0" hangingPunct="0">
              <a:buSzPct val="60000"/>
            </a:pPr>
            <a:endParaRPr lang="en-GB" sz="500" dirty="0">
              <a:ea typeface="Droid Sans Fallback" pitchFamily="2"/>
              <a:cs typeface="Times New Roman" panose="02020603050405020304" pitchFamily="18" charset="0"/>
            </a:endParaRPr>
          </a:p>
          <a:p>
            <a:pPr marL="342900" lvl="0" indent="-342900" hangingPunct="0">
              <a:buSzPct val="60000"/>
              <a:buFont typeface="Arial" panose="020B0604020202020204" pitchFamily="34" charset="0"/>
              <a:buChar char="•"/>
            </a:pPr>
            <a:r>
              <a:rPr lang="en-GB" sz="2400" b="1" dirty="0">
                <a:ea typeface="Droid Sans Fallback" pitchFamily="2"/>
                <a:cs typeface="Times New Roman" panose="02020603050405020304" pitchFamily="18" charset="0"/>
              </a:rPr>
              <a:t>Applying our method in realistic regional ocean models:</a:t>
            </a:r>
          </a:p>
          <a:p>
            <a:pPr marL="800100" lvl="1" indent="-342900" hangingPunct="0">
              <a:buSzPct val="60000"/>
              <a:buFont typeface="Arial" panose="020B0604020202020204" pitchFamily="34" charset="0"/>
              <a:buChar char="•"/>
            </a:pPr>
            <a:r>
              <a:rPr lang="en-GB" sz="2400" u="sng" dirty="0">
                <a:ea typeface="Droid Sans Fallback" pitchFamily="2"/>
                <a:cs typeface="Times New Roman" panose="02020603050405020304" pitchFamily="18" charset="0"/>
              </a:rPr>
              <a:t>The Black Sea test case</a:t>
            </a:r>
          </a:p>
          <a:p>
            <a:pPr marL="800100" lvl="1" indent="-342900" hangingPunct="0">
              <a:buSzPct val="60000"/>
              <a:buFont typeface="Arial" panose="020B0604020202020204" pitchFamily="34" charset="0"/>
              <a:buChar char="•"/>
            </a:pPr>
            <a:r>
              <a:rPr lang="en-GB" sz="2400" u="sng" dirty="0">
                <a:ea typeface="Droid Sans Fallback" pitchFamily="2"/>
                <a:cs typeface="Times New Roman" panose="02020603050405020304" pitchFamily="18" charset="0"/>
              </a:rPr>
              <a:t>The Met Office AMM7 configuration</a:t>
            </a:r>
          </a:p>
          <a:p>
            <a:pPr marL="800100" lvl="1" indent="-342900" hangingPunct="0">
              <a:buSzPct val="60000"/>
              <a:buFont typeface="Arial" panose="020B0604020202020204" pitchFamily="34" charset="0"/>
              <a:buChar char="•"/>
            </a:pPr>
            <a:r>
              <a:rPr lang="en-GB" sz="2400" dirty="0">
                <a:ea typeface="Droid Sans Fallback" pitchFamily="2"/>
                <a:cs typeface="Times New Roman" panose="02020603050405020304" pitchFamily="18" charset="0"/>
              </a:rPr>
              <a:t>The Met Office GULF18 configuration (paper in review for GMD, not shown here)</a:t>
            </a:r>
          </a:p>
          <a:p>
            <a:pPr hangingPunct="0">
              <a:buSzPct val="60000"/>
            </a:pPr>
            <a:endParaRPr lang="en-GB" sz="500" dirty="0">
              <a:ea typeface="Droid Sans Fallback" pitchFamily="2"/>
              <a:cs typeface="Times New Roman" panose="02020603050405020304" pitchFamily="18" charset="0"/>
            </a:endParaRPr>
          </a:p>
          <a:p>
            <a:pPr marL="342900" indent="-342900" hangingPunct="0">
              <a:buSzPct val="60000"/>
              <a:buFont typeface="Arial" panose="020B0604020202020204" pitchFamily="34" charset="0"/>
              <a:buChar char="•"/>
            </a:pPr>
            <a:r>
              <a:rPr lang="en-GB" sz="2400" b="1" dirty="0">
                <a:ea typeface="Droid Sans Fallback" pitchFamily="2"/>
                <a:cs typeface="Times New Roman" panose="02020603050405020304" pitchFamily="18" charset="0"/>
              </a:rPr>
              <a:t>Developing the idea further: </a:t>
            </a:r>
          </a:p>
          <a:p>
            <a:pPr hangingPunct="0">
              <a:buSzPct val="60000"/>
            </a:pPr>
            <a:r>
              <a:rPr lang="en-GB" sz="2400" dirty="0">
                <a:ea typeface="Droid Sans Fallback" pitchFamily="2"/>
                <a:cs typeface="Times New Roman" panose="02020603050405020304" pitchFamily="18" charset="0"/>
              </a:rPr>
              <a:t>     localised ME s-coordinates for global ocean models</a:t>
            </a:r>
          </a:p>
          <a:p>
            <a:pPr lvl="0" hangingPunct="0">
              <a:buSzPct val="60000"/>
            </a:pPr>
            <a:endParaRPr lang="en-GB" sz="2400" dirty="0">
              <a:ea typeface="Droid Sans Fallback" pitchFamily="2"/>
              <a:cs typeface="Times New Roman" panose="02020603050405020304" pitchFamily="18" charset="0"/>
            </a:endParaRPr>
          </a:p>
        </p:txBody>
      </p:sp>
      <p:sp>
        <p:nvSpPr>
          <p:cNvPr id="21" name="TextBox 20">
            <a:extLst>
              <a:ext uri="{FF2B5EF4-FFF2-40B4-BE49-F238E27FC236}">
                <a16:creationId xmlns:a16="http://schemas.microsoft.com/office/drawing/2014/main" id="{6EDD6B4C-4162-477F-9B11-6FA31226CC97}"/>
              </a:ext>
            </a:extLst>
          </p:cNvPr>
          <p:cNvSpPr txBox="1"/>
          <p:nvPr/>
        </p:nvSpPr>
        <p:spPr>
          <a:xfrm>
            <a:off x="761972" y="-25948"/>
            <a:ext cx="1683772"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i="0" u="none" strike="noStrike" kern="1200" cap="none" dirty="0">
                <a:ln>
                  <a:noFill/>
                </a:ln>
                <a:ea typeface="STHupo" panose="020B0503020204020204" pitchFamily="2" charset="-122"/>
                <a:cs typeface="Times New Roman" panose="02020603050405020304" pitchFamily="18" charset="0"/>
              </a:rPr>
              <a:t>OUTLINE</a:t>
            </a:r>
          </a:p>
        </p:txBody>
      </p:sp>
    </p:spTree>
    <p:extLst>
      <p:ext uri="{BB962C8B-B14F-4D97-AF65-F5344CB8AC3E}">
        <p14:creationId xmlns:p14="http://schemas.microsoft.com/office/powerpoint/2010/main" val="3419242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D7C8939-EF9C-483C-8A3A-7D9A7BCA6A6D}"/>
              </a:ext>
            </a:extLst>
          </p:cNvPr>
          <p:cNvSpPr txBox="1"/>
          <p:nvPr/>
        </p:nvSpPr>
        <p:spPr>
          <a:xfrm>
            <a:off x="166168" y="-25948"/>
            <a:ext cx="731440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 CILF EXP</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701878F4-09B7-4368-BA67-505B9DFBC032}"/>
              </a:ext>
            </a:extLst>
          </p:cNvPr>
          <p:cNvPicPr>
            <a:picLocks noChangeAspect="1"/>
          </p:cNvPicPr>
          <p:nvPr/>
        </p:nvPicPr>
        <p:blipFill rotWithShape="1">
          <a:blip r:embed="rId5">
            <a:lum/>
            <a:alphaModFix/>
          </a:blip>
          <a:srcRect r="8789" b="5811"/>
          <a:stretch/>
        </p:blipFill>
        <p:spPr>
          <a:xfrm>
            <a:off x="-2450" y="2185629"/>
            <a:ext cx="3729236" cy="2971421"/>
          </a:xfrm>
          <a:prstGeom prst="rect">
            <a:avLst/>
          </a:prstGeom>
          <a:noFill/>
          <a:ln>
            <a:noFill/>
          </a:ln>
        </p:spPr>
      </p:pic>
      <p:sp>
        <p:nvSpPr>
          <p:cNvPr id="17" name="TextBox 16">
            <a:extLst>
              <a:ext uri="{FF2B5EF4-FFF2-40B4-BE49-F238E27FC236}">
                <a16:creationId xmlns:a16="http://schemas.microsoft.com/office/drawing/2014/main" id="{A10EC0BF-0305-435F-A506-93098583E073}"/>
              </a:ext>
            </a:extLst>
          </p:cNvPr>
          <p:cNvSpPr txBox="1"/>
          <p:nvPr/>
        </p:nvSpPr>
        <p:spPr>
          <a:xfrm>
            <a:off x="1706980" y="3840241"/>
            <a:ext cx="960576" cy="278354"/>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1200" b="1" i="0" u="none" strike="noStrike" kern="1200" cap="none"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T</a:t>
            </a:r>
            <a:r>
              <a:rPr lang="en-GB" sz="1200" b="1" i="0" u="none" strike="noStrike" kern="1200" cap="none" baseline="-3300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2 </a:t>
            </a:r>
            <a:r>
              <a:rPr lang="en-GB" sz="12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 6 </a:t>
            </a:r>
            <a:r>
              <a:rPr lang="en-GB" sz="1200" b="1" i="0" u="none" strike="noStrike" kern="1200" cap="none" baseline="33000" dirty="0" err="1">
                <a:ln>
                  <a:noFill/>
                </a:ln>
                <a:solidFill>
                  <a:srgbClr val="FFFFFF"/>
                </a:solidFill>
                <a:effectLst>
                  <a:outerShdw dist="17961" dir="2700000">
                    <a:scrgbClr r="0" g="0" b="0"/>
                  </a:outerShdw>
                </a:effectLst>
                <a:latin typeface="Liberation Sans" pitchFamily="18"/>
                <a:ea typeface="Droid Sans Fallback" pitchFamily="2"/>
                <a:cs typeface="FreeSans" pitchFamily="2"/>
              </a:rPr>
              <a:t>o</a:t>
            </a:r>
            <a:r>
              <a:rPr lang="en-GB" sz="1200" b="1" i="0" u="none" strike="noStrike" kern="1200" cap="none" baseline="0" dirty="0" err="1">
                <a:ln>
                  <a:noFill/>
                </a:ln>
                <a:solidFill>
                  <a:srgbClr val="FFFFFF"/>
                </a:solidFill>
                <a:effectLst>
                  <a:outerShdw dist="17961" dir="2700000">
                    <a:scrgbClr r="0" g="0" b="0"/>
                  </a:outerShdw>
                </a:effectLst>
                <a:latin typeface="Liberation Sans" pitchFamily="18"/>
                <a:ea typeface="Droid Sans Fallback" pitchFamily="2"/>
                <a:cs typeface="FreeSans" pitchFamily="2"/>
              </a:rPr>
              <a:t>C</a:t>
            </a:r>
            <a:endParaRPr lang="en-GB" sz="12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endParaRPr>
          </a:p>
        </p:txBody>
      </p:sp>
      <p:sp>
        <p:nvSpPr>
          <p:cNvPr id="18" name="TextBox 17">
            <a:extLst>
              <a:ext uri="{FF2B5EF4-FFF2-40B4-BE49-F238E27FC236}">
                <a16:creationId xmlns:a16="http://schemas.microsoft.com/office/drawing/2014/main" id="{C320D9BA-6675-4B92-8185-95D9B77F070C}"/>
              </a:ext>
            </a:extLst>
          </p:cNvPr>
          <p:cNvSpPr txBox="1"/>
          <p:nvPr/>
        </p:nvSpPr>
        <p:spPr>
          <a:xfrm>
            <a:off x="1706980" y="2737495"/>
            <a:ext cx="804600" cy="38583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1000" b="1" i="0" u="none" strike="noStrike" kern="1200" cap="none"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T</a:t>
            </a:r>
            <a:r>
              <a:rPr lang="en-GB" sz="1000" b="1" i="0" u="none" strike="noStrike" kern="1200" cap="none" baseline="-3300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3 </a:t>
            </a:r>
            <a:r>
              <a:rPr lang="en-GB" sz="10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 16 </a:t>
            </a:r>
            <a:r>
              <a:rPr lang="en-GB" sz="1000" b="1" i="0" u="none" strike="noStrike" kern="1200" cap="none" baseline="33000" dirty="0" err="1">
                <a:ln>
                  <a:noFill/>
                </a:ln>
                <a:solidFill>
                  <a:srgbClr val="FFFFFF"/>
                </a:solidFill>
                <a:effectLst>
                  <a:outerShdw dist="17961" dir="2700000">
                    <a:scrgbClr r="0" g="0" b="0"/>
                  </a:outerShdw>
                </a:effectLst>
                <a:latin typeface="Liberation Sans" pitchFamily="18"/>
                <a:ea typeface="Droid Sans Fallback" pitchFamily="2"/>
                <a:cs typeface="FreeSans" pitchFamily="2"/>
              </a:rPr>
              <a:t>o</a:t>
            </a:r>
            <a:r>
              <a:rPr lang="en-GB" sz="1000" b="1" i="0" u="none" strike="noStrike" kern="1200" cap="none" baseline="0" dirty="0" err="1">
                <a:ln>
                  <a:noFill/>
                </a:ln>
                <a:solidFill>
                  <a:srgbClr val="FFFFFF"/>
                </a:solidFill>
                <a:effectLst>
                  <a:outerShdw dist="17961" dir="2700000">
                    <a:scrgbClr r="0" g="0" b="0"/>
                  </a:outerShdw>
                </a:effectLst>
                <a:latin typeface="Liberation Sans" pitchFamily="18"/>
                <a:ea typeface="Droid Sans Fallback" pitchFamily="2"/>
                <a:cs typeface="FreeSans" pitchFamily="2"/>
              </a:rPr>
              <a:t>C</a:t>
            </a:r>
            <a:endParaRPr lang="en-GB" sz="10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endParaRPr>
          </a:p>
          <a:p>
            <a:pPr marL="0" marR="0" lvl="0" indent="0" rtl="0" hangingPunct="0">
              <a:lnSpc>
                <a:spcPct val="100000"/>
              </a:lnSpc>
              <a:spcBef>
                <a:spcPts val="0"/>
              </a:spcBef>
              <a:spcAft>
                <a:spcPts val="0"/>
              </a:spcAft>
              <a:buNone/>
              <a:tabLst/>
            </a:pPr>
            <a:r>
              <a:rPr lang="en-GB" sz="10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Tr</a:t>
            </a:r>
            <a:r>
              <a:rPr lang="en-GB" sz="1000" b="1" i="0" u="none" strike="noStrike" kern="1200" cap="none" baseline="-3300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 </a:t>
            </a:r>
            <a:r>
              <a:rPr lang="en-GB" sz="1000" b="1" i="0" u="none" strike="noStrike" kern="1200" cap="none" baseline="0" dirty="0">
                <a:ln>
                  <a:noFill/>
                </a:ln>
                <a:solidFill>
                  <a:srgbClr val="FFFFFF"/>
                </a:solidFill>
                <a:effectLst>
                  <a:outerShdw dist="17961" dir="2700000">
                    <a:scrgbClr r="0" g="0" b="0"/>
                  </a:outerShdw>
                </a:effectLst>
                <a:latin typeface="Liberation Sans" pitchFamily="18"/>
                <a:ea typeface="Droid Sans Fallback" pitchFamily="2"/>
                <a:cs typeface="FreeSans" pitchFamily="2"/>
              </a:rPr>
              <a:t>= 8 ppt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9DC6E80-4B6E-481E-8854-C37073ABF44E}"/>
                  </a:ext>
                </a:extLst>
              </p:cNvPr>
              <p:cNvSpPr txBox="1"/>
              <p:nvPr/>
            </p:nvSpPr>
            <p:spPr>
              <a:xfrm>
                <a:off x="4605920" y="5503635"/>
                <a:ext cx="5241159" cy="1200329"/>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t>Initial velocity = </a:t>
                </a:r>
                <a14:m>
                  <m:oMath xmlns:m="http://schemas.openxmlformats.org/officeDocument/2006/math">
                    <m:r>
                      <a:rPr lang="en-GB" sz="2400" b="0" i="1" smtClean="0">
                        <a:latin typeface="Cambria Math" panose="02040503050406030204" pitchFamily="18" charset="0"/>
                      </a:rPr>
                      <m:t>0 </m:t>
                    </m:r>
                    <m:r>
                      <a:rPr lang="en-GB" sz="2400" b="0" i="1" smtClean="0">
                        <a:latin typeface="Cambria Math" panose="02040503050406030204" pitchFamily="18" charset="0"/>
                      </a:rPr>
                      <m:t>𝑚</m:t>
                    </m:r>
                    <m:r>
                      <a:rPr lang="en-GB" sz="2400" b="0" i="1" smtClean="0">
                        <a:latin typeface="Cambria Math" panose="02040503050406030204" pitchFamily="18" charset="0"/>
                      </a:rPr>
                      <m:t> </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𝑠</m:t>
                        </m:r>
                      </m:e>
                      <m:sup>
                        <m:r>
                          <a:rPr lang="en-GB" sz="2400" b="0" i="1" smtClean="0">
                            <a:latin typeface="Cambria Math" panose="02040503050406030204" pitchFamily="18" charset="0"/>
                          </a:rPr>
                          <m:t>−1</m:t>
                        </m:r>
                      </m:sup>
                    </m:sSup>
                  </m:oMath>
                </a14:m>
                <a:endParaRPr lang="en-US" sz="2400" dirty="0"/>
              </a:p>
              <a:p>
                <a:pPr marL="285750" indent="-285750">
                  <a:buFont typeface="Courier New" panose="02070309020205020404" pitchFamily="49" charset="0"/>
                  <a:buChar char="o"/>
                </a:pPr>
                <a:r>
                  <a:rPr lang="en-US" sz="2400" dirty="0"/>
                  <a:t>Linear </a:t>
                </a:r>
                <a:r>
                  <a:rPr lang="en-US" sz="2400" dirty="0" err="1"/>
                  <a:t>eos</a:t>
                </a:r>
                <a:r>
                  <a:rPr lang="en-US" sz="2400" dirty="0"/>
                  <a:t> (constant Salinity = 35)  </a:t>
                </a:r>
              </a:p>
              <a:p>
                <a:pPr marL="285750" indent="-285750">
                  <a:buFont typeface="Courier New" panose="02070309020205020404" pitchFamily="49" charset="0"/>
                  <a:buChar char="o"/>
                </a:pPr>
                <a:r>
                  <a:rPr lang="en-US" sz="2400" dirty="0"/>
                  <a:t>Passive tracer concentration Tr = 8 ppt</a:t>
                </a:r>
              </a:p>
            </p:txBody>
          </p:sp>
        </mc:Choice>
        <mc:Fallback xmlns="">
          <p:sp>
            <p:nvSpPr>
              <p:cNvPr id="24" name="TextBox 23">
                <a:extLst>
                  <a:ext uri="{FF2B5EF4-FFF2-40B4-BE49-F238E27FC236}">
                    <a16:creationId xmlns:a16="http://schemas.microsoft.com/office/drawing/2014/main" id="{59DC6E80-4B6E-481E-8854-C37073ABF44E}"/>
                  </a:ext>
                </a:extLst>
              </p:cNvPr>
              <p:cNvSpPr txBox="1">
                <a:spLocks noRot="1" noChangeAspect="1" noMove="1" noResize="1" noEditPoints="1" noAdjustHandles="1" noChangeArrowheads="1" noChangeShapeType="1" noTextEdit="1"/>
              </p:cNvSpPr>
              <p:nvPr/>
            </p:nvSpPr>
            <p:spPr>
              <a:xfrm>
                <a:off x="4605920" y="5503635"/>
                <a:ext cx="5241159" cy="1200329"/>
              </a:xfrm>
              <a:prstGeom prst="rect">
                <a:avLst/>
              </a:prstGeom>
              <a:blipFill>
                <a:blip r:embed="rId6"/>
                <a:stretch>
                  <a:fillRect l="-1630" t="-4061" r="-931" b="-10660"/>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7D5D42D5-BBD3-4F08-B194-3778CCA77329}"/>
              </a:ext>
            </a:extLst>
          </p:cNvPr>
          <p:cNvSpPr txBox="1"/>
          <p:nvPr/>
        </p:nvSpPr>
        <p:spPr>
          <a:xfrm>
            <a:off x="346816" y="683368"/>
            <a:ext cx="9610809" cy="1200329"/>
          </a:xfrm>
          <a:prstGeom prst="rect">
            <a:avLst/>
          </a:prstGeom>
          <a:noFill/>
        </p:spPr>
        <p:txBody>
          <a:bodyPr wrap="square" rtlCol="0">
            <a:spAutoFit/>
          </a:bodyPr>
          <a:lstStyle/>
          <a:p>
            <a:r>
              <a:rPr lang="en-US" sz="2400" b="1" dirty="0"/>
              <a:t>OCEAN PROCESS: </a:t>
            </a:r>
            <a:r>
              <a:rPr lang="en-US" sz="2400" dirty="0"/>
              <a:t>Sinking and spreading of a dense (cold) patch of water </a:t>
            </a:r>
          </a:p>
          <a:p>
            <a:r>
              <a:rPr lang="en-US" sz="2400" dirty="0"/>
              <a:t>                                 in an </a:t>
            </a:r>
            <a:r>
              <a:rPr lang="en-US" sz="2400" dirty="0" err="1"/>
              <a:t>idealised</a:t>
            </a:r>
            <a:r>
              <a:rPr lang="en-US" sz="2400" dirty="0"/>
              <a:t> two-layer cyclonic ocean with a doming </a:t>
            </a:r>
          </a:p>
          <a:p>
            <a:r>
              <a:rPr lang="en-US" sz="2400" dirty="0"/>
              <a:t>                                 pycnocline -&gt; formation of a Cold Intermediate Layer (CIL)</a:t>
            </a:r>
          </a:p>
        </p:txBody>
      </p:sp>
      <p:pic>
        <p:nvPicPr>
          <p:cNvPr id="8" name="Picture 7">
            <a:extLst>
              <a:ext uri="{FF2B5EF4-FFF2-40B4-BE49-F238E27FC236}">
                <a16:creationId xmlns:a16="http://schemas.microsoft.com/office/drawing/2014/main" id="{41BD075A-92C6-4EFD-91CB-4A218D55FA9D}"/>
              </a:ext>
            </a:extLst>
          </p:cNvPr>
          <p:cNvPicPr>
            <a:picLocks noChangeAspect="1"/>
          </p:cNvPicPr>
          <p:nvPr/>
        </p:nvPicPr>
        <p:blipFill rotWithShape="1">
          <a:blip r:embed="rId7">
            <a:lum/>
            <a:alphaModFix/>
          </a:blip>
          <a:srcRect l="12955" r="9563" b="5811"/>
          <a:stretch/>
        </p:blipFill>
        <p:spPr>
          <a:xfrm>
            <a:off x="6902964" y="2188320"/>
            <a:ext cx="3167899" cy="2968730"/>
          </a:xfrm>
          <a:prstGeom prst="rect">
            <a:avLst/>
          </a:prstGeom>
          <a:noFill/>
          <a:ln>
            <a:noFill/>
          </a:ln>
        </p:spPr>
      </p:pic>
      <p:pic>
        <p:nvPicPr>
          <p:cNvPr id="9" name="Picture 8">
            <a:extLst>
              <a:ext uri="{FF2B5EF4-FFF2-40B4-BE49-F238E27FC236}">
                <a16:creationId xmlns:a16="http://schemas.microsoft.com/office/drawing/2014/main" id="{E189B091-68CA-4A24-8325-3960F8035ED4}"/>
              </a:ext>
            </a:extLst>
          </p:cNvPr>
          <p:cNvPicPr>
            <a:picLocks noChangeAspect="1"/>
          </p:cNvPicPr>
          <p:nvPr/>
        </p:nvPicPr>
        <p:blipFill rotWithShape="1">
          <a:blip r:embed="rId8">
            <a:lum/>
            <a:alphaModFix/>
          </a:blip>
          <a:srcRect l="12420" t="-1307" r="10099" b="7117"/>
          <a:stretch/>
        </p:blipFill>
        <p:spPr>
          <a:xfrm>
            <a:off x="3697369" y="2150587"/>
            <a:ext cx="3167900" cy="2971421"/>
          </a:xfrm>
          <a:prstGeom prst="rect">
            <a:avLst/>
          </a:prstGeom>
          <a:noFill/>
          <a:ln>
            <a:noFill/>
          </a:ln>
        </p:spPr>
      </p:pic>
      <p:sp>
        <p:nvSpPr>
          <p:cNvPr id="25" name="TextBox 24">
            <a:extLst>
              <a:ext uri="{FF2B5EF4-FFF2-40B4-BE49-F238E27FC236}">
                <a16:creationId xmlns:a16="http://schemas.microsoft.com/office/drawing/2014/main" id="{AF36F79C-8F32-44C7-998A-86F495651618}"/>
              </a:ext>
            </a:extLst>
          </p:cNvPr>
          <p:cNvSpPr txBox="1"/>
          <p:nvPr/>
        </p:nvSpPr>
        <p:spPr>
          <a:xfrm>
            <a:off x="2774089" y="4614120"/>
            <a:ext cx="816748" cy="338554"/>
          </a:xfrm>
          <a:prstGeom prst="rect">
            <a:avLst/>
          </a:prstGeom>
          <a:solidFill>
            <a:schemeClr val="bg1"/>
          </a:solidFill>
        </p:spPr>
        <p:txBody>
          <a:bodyPr wrap="square" rtlCol="0">
            <a:spAutoFit/>
          </a:bodyPr>
          <a:lstStyle/>
          <a:p>
            <a:r>
              <a:rPr lang="en-US" sz="1600" b="1" dirty="0"/>
              <a:t>zfs-150</a:t>
            </a:r>
            <a:endParaRPr lang="en-US" sz="1600" dirty="0"/>
          </a:p>
        </p:txBody>
      </p:sp>
      <p:sp>
        <p:nvSpPr>
          <p:cNvPr id="26" name="TextBox 25">
            <a:extLst>
              <a:ext uri="{FF2B5EF4-FFF2-40B4-BE49-F238E27FC236}">
                <a16:creationId xmlns:a16="http://schemas.microsoft.com/office/drawing/2014/main" id="{52706F1A-BA9B-4813-909A-A013D11A2CC9}"/>
              </a:ext>
            </a:extLst>
          </p:cNvPr>
          <p:cNvSpPr txBox="1"/>
          <p:nvPr/>
        </p:nvSpPr>
        <p:spPr>
          <a:xfrm>
            <a:off x="6081458" y="4614120"/>
            <a:ext cx="738826" cy="338554"/>
          </a:xfrm>
          <a:prstGeom prst="rect">
            <a:avLst/>
          </a:prstGeom>
          <a:solidFill>
            <a:schemeClr val="bg1"/>
          </a:solidFill>
        </p:spPr>
        <p:txBody>
          <a:bodyPr wrap="square" rtlCol="0">
            <a:spAutoFit/>
          </a:bodyPr>
          <a:lstStyle/>
          <a:p>
            <a:r>
              <a:rPr lang="en-US" sz="1600" b="1" dirty="0"/>
              <a:t>zps-34</a:t>
            </a:r>
            <a:endParaRPr lang="en-US" sz="1600" dirty="0"/>
          </a:p>
        </p:txBody>
      </p:sp>
      <p:sp>
        <p:nvSpPr>
          <p:cNvPr id="27" name="TextBox 26">
            <a:extLst>
              <a:ext uri="{FF2B5EF4-FFF2-40B4-BE49-F238E27FC236}">
                <a16:creationId xmlns:a16="http://schemas.microsoft.com/office/drawing/2014/main" id="{57825B2B-942F-434F-819A-24607064385D}"/>
              </a:ext>
            </a:extLst>
          </p:cNvPr>
          <p:cNvSpPr txBox="1"/>
          <p:nvPr/>
        </p:nvSpPr>
        <p:spPr>
          <a:xfrm>
            <a:off x="9136059" y="4614120"/>
            <a:ext cx="821566" cy="338554"/>
          </a:xfrm>
          <a:prstGeom prst="rect">
            <a:avLst/>
          </a:prstGeom>
          <a:solidFill>
            <a:schemeClr val="bg1"/>
          </a:solidFill>
        </p:spPr>
        <p:txBody>
          <a:bodyPr wrap="square" rtlCol="0">
            <a:spAutoFit/>
          </a:bodyPr>
          <a:lstStyle/>
          <a:p>
            <a:r>
              <a:rPr lang="en-US" sz="1600" b="1" dirty="0"/>
              <a:t>MEs-34</a:t>
            </a:r>
            <a:endParaRPr lang="en-US" sz="1600" dirty="0"/>
          </a:p>
        </p:txBody>
      </p:sp>
      <p:sp>
        <p:nvSpPr>
          <p:cNvPr id="20" name="TextBox 19">
            <a:extLst>
              <a:ext uri="{FF2B5EF4-FFF2-40B4-BE49-F238E27FC236}">
                <a16:creationId xmlns:a16="http://schemas.microsoft.com/office/drawing/2014/main" id="{25CA225C-0DF9-44AF-B5C6-A793F0F9FF62}"/>
              </a:ext>
            </a:extLst>
          </p:cNvPr>
          <p:cNvSpPr txBox="1"/>
          <p:nvPr/>
        </p:nvSpPr>
        <p:spPr>
          <a:xfrm>
            <a:off x="5716248" y="2892737"/>
            <a:ext cx="1007999" cy="297346"/>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14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93 m</a:t>
            </a:r>
          </a:p>
        </p:txBody>
      </p:sp>
      <p:sp>
        <p:nvSpPr>
          <p:cNvPr id="22" name="Straight Connector 21">
            <a:extLst>
              <a:ext uri="{FF2B5EF4-FFF2-40B4-BE49-F238E27FC236}">
                <a16:creationId xmlns:a16="http://schemas.microsoft.com/office/drawing/2014/main" id="{C13F29FE-2E74-4C9F-90ED-493E87D673C0}"/>
              </a:ext>
            </a:extLst>
          </p:cNvPr>
          <p:cNvSpPr/>
          <p:nvPr/>
        </p:nvSpPr>
        <p:spPr>
          <a:xfrm flipH="1">
            <a:off x="5707399" y="2480409"/>
            <a:ext cx="8849" cy="1200323"/>
          </a:xfrm>
          <a:prstGeom prst="line">
            <a:avLst/>
          </a:prstGeom>
          <a:noFill/>
          <a:ln w="29160">
            <a:solidFill>
              <a:srgbClr val="000000"/>
            </a:solidFill>
            <a:prstDash val="solid"/>
            <a:headEnd type="arrow"/>
            <a:tailEnd type="arrow"/>
          </a:ln>
        </p:spPr>
        <p:txBody>
          <a:bodyPr vert="horz" wrap="none" lIns="104400" tIns="59400" rIns="104400" bIns="59400" anchor="ctr" anchorCtr="0" compatLnSpc="0"/>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23" name="Straight Connector 22">
            <a:extLst>
              <a:ext uri="{FF2B5EF4-FFF2-40B4-BE49-F238E27FC236}">
                <a16:creationId xmlns:a16="http://schemas.microsoft.com/office/drawing/2014/main" id="{AA43B379-8A4C-4391-8E15-5A9A954F9ED1}"/>
              </a:ext>
            </a:extLst>
          </p:cNvPr>
          <p:cNvSpPr/>
          <p:nvPr/>
        </p:nvSpPr>
        <p:spPr>
          <a:xfrm>
            <a:off x="4993319" y="3290033"/>
            <a:ext cx="576000" cy="0"/>
          </a:xfrm>
          <a:prstGeom prst="line">
            <a:avLst/>
          </a:prstGeom>
          <a:noFill/>
          <a:ln w="29160">
            <a:solidFill>
              <a:srgbClr val="000000"/>
            </a:solidFill>
            <a:prstDash val="solid"/>
            <a:headEnd type="arrow"/>
            <a:tailEnd type="arrow"/>
          </a:ln>
        </p:spPr>
        <p:txBody>
          <a:bodyPr vert="horz" wrap="none" lIns="104400" tIns="59400" rIns="104400" bIns="59400" anchor="ctr" anchorCtr="0" compatLnSpc="0"/>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19" name="TextBox 18">
            <a:extLst>
              <a:ext uri="{FF2B5EF4-FFF2-40B4-BE49-F238E27FC236}">
                <a16:creationId xmlns:a16="http://schemas.microsoft.com/office/drawing/2014/main" id="{B1C66154-A5E2-486F-8441-D1D140F3498C}"/>
              </a:ext>
            </a:extLst>
          </p:cNvPr>
          <p:cNvSpPr txBox="1"/>
          <p:nvPr/>
        </p:nvSpPr>
        <p:spPr>
          <a:xfrm>
            <a:off x="4871056" y="2937521"/>
            <a:ext cx="1007999" cy="297346"/>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14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100 km</a:t>
            </a:r>
          </a:p>
        </p:txBody>
      </p:sp>
      <p:sp>
        <p:nvSpPr>
          <p:cNvPr id="28" name="TextBox 27">
            <a:extLst>
              <a:ext uri="{FF2B5EF4-FFF2-40B4-BE49-F238E27FC236}">
                <a16:creationId xmlns:a16="http://schemas.microsoft.com/office/drawing/2014/main" id="{5FA46432-B28E-479B-BC12-D42BAA1E5CFE}"/>
              </a:ext>
            </a:extLst>
          </p:cNvPr>
          <p:cNvSpPr txBox="1"/>
          <p:nvPr/>
        </p:nvSpPr>
        <p:spPr>
          <a:xfrm>
            <a:off x="387669" y="1930318"/>
            <a:ext cx="2658173" cy="461665"/>
          </a:xfrm>
          <a:prstGeom prst="rect">
            <a:avLst/>
          </a:prstGeom>
          <a:noFill/>
        </p:spPr>
        <p:txBody>
          <a:bodyPr wrap="square" rtlCol="0">
            <a:spAutoFit/>
          </a:bodyPr>
          <a:lstStyle/>
          <a:p>
            <a:r>
              <a:rPr lang="en-US" sz="2400" b="1" dirty="0"/>
              <a:t>INITIAL CONDITION</a:t>
            </a:r>
            <a:endParaRPr lang="en-US" sz="2400" dirty="0"/>
          </a:p>
        </p:txBody>
      </p:sp>
      <p:pic>
        <p:nvPicPr>
          <p:cNvPr id="29" name="Picture 28">
            <a:extLst>
              <a:ext uri="{FF2B5EF4-FFF2-40B4-BE49-F238E27FC236}">
                <a16:creationId xmlns:a16="http://schemas.microsoft.com/office/drawing/2014/main" id="{6264A871-05E0-449E-8272-05014D7AA87A}"/>
              </a:ext>
            </a:extLst>
          </p:cNvPr>
          <p:cNvPicPr>
            <a:picLocks noChangeAspect="1"/>
          </p:cNvPicPr>
          <p:nvPr/>
        </p:nvPicPr>
        <p:blipFill>
          <a:blip r:embed="rId9">
            <a:lum/>
            <a:alphaModFix/>
          </a:blip>
          <a:srcRect t="24630" b="34904"/>
          <a:stretch>
            <a:fillRect/>
          </a:stretch>
        </p:blipFill>
        <p:spPr>
          <a:xfrm rot="19313716">
            <a:off x="122078" y="2553222"/>
            <a:ext cx="1228696" cy="451887"/>
          </a:xfrm>
          <a:prstGeom prst="rect">
            <a:avLst/>
          </a:prstGeom>
          <a:noFill/>
          <a:ln>
            <a:noFill/>
          </a:ln>
        </p:spPr>
      </p:pic>
      <p:sp>
        <p:nvSpPr>
          <p:cNvPr id="30" name="TextBox 29">
            <a:extLst>
              <a:ext uri="{FF2B5EF4-FFF2-40B4-BE49-F238E27FC236}">
                <a16:creationId xmlns:a16="http://schemas.microsoft.com/office/drawing/2014/main" id="{1D42D061-1A85-4F27-95E5-9CFA2E859383}"/>
              </a:ext>
            </a:extLst>
          </p:cNvPr>
          <p:cNvSpPr txBox="1"/>
          <p:nvPr/>
        </p:nvSpPr>
        <p:spPr>
          <a:xfrm>
            <a:off x="2389090" y="2508466"/>
            <a:ext cx="1111490"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1200" b="1" i="0" u="none" strike="noStrike" kern="1200" cap="none">
                <a:ln>
                  <a:noFill/>
                </a:ln>
                <a:solidFill>
                  <a:srgbClr val="000000"/>
                </a:solidFill>
                <a:effectLst>
                  <a:outerShdw dist="17961" dir="2700000">
                    <a:scrgbClr r="0" g="0" b="0"/>
                  </a:outerShdw>
                </a:effectLst>
                <a:latin typeface="Liberation Sans" pitchFamily="18"/>
                <a:ea typeface="Droid Sans Fallback" pitchFamily="2"/>
                <a:cs typeface="FreeSans" pitchFamily="2"/>
              </a:rPr>
              <a:t>T</a:t>
            </a:r>
            <a:r>
              <a:rPr lang="en-GB" sz="1200" b="1" i="0" u="none" strike="noStrike" kern="1200" cap="none" baseline="-33000">
                <a:ln>
                  <a:noFill/>
                </a:ln>
                <a:solidFill>
                  <a:srgbClr val="000000"/>
                </a:solidFill>
                <a:effectLst>
                  <a:outerShdw dist="17961" dir="2700000">
                    <a:scrgbClr r="0" g="0" b="0"/>
                  </a:outerShdw>
                </a:effectLst>
                <a:latin typeface="Liberation Sans" pitchFamily="18"/>
                <a:ea typeface="Droid Sans Fallback" pitchFamily="2"/>
                <a:cs typeface="FreeSans" pitchFamily="2"/>
              </a:rPr>
              <a:t>1 </a:t>
            </a:r>
            <a:r>
              <a:rPr lang="en-GB" sz="1200" b="1" i="0" u="none" strike="noStrike" kern="1200" cap="none" baseline="0">
                <a:ln>
                  <a:noFill/>
                </a:ln>
                <a:solidFill>
                  <a:srgbClr val="000000"/>
                </a:solidFill>
                <a:effectLst>
                  <a:outerShdw dist="17961" dir="2700000">
                    <a:scrgbClr r="0" g="0" b="0"/>
                  </a:outerShdw>
                </a:effectLst>
                <a:latin typeface="Liberation Sans" pitchFamily="18"/>
                <a:ea typeface="Droid Sans Fallback" pitchFamily="2"/>
                <a:cs typeface="FreeSans" pitchFamily="2"/>
              </a:rPr>
              <a:t>= 26 </a:t>
            </a:r>
            <a:r>
              <a:rPr lang="en-GB" sz="1200" b="1" i="0" u="none" strike="noStrike" kern="1200" cap="none" baseline="33000">
                <a:ln>
                  <a:noFill/>
                </a:ln>
                <a:solidFill>
                  <a:srgbClr val="000000"/>
                </a:solidFill>
                <a:effectLst>
                  <a:outerShdw dist="17961" dir="2700000">
                    <a:scrgbClr r="0" g="0" b="0"/>
                  </a:outerShdw>
                </a:effectLst>
                <a:latin typeface="Liberation Sans" pitchFamily="18"/>
                <a:ea typeface="Droid Sans Fallback" pitchFamily="2"/>
                <a:cs typeface="FreeSans" pitchFamily="2"/>
              </a:rPr>
              <a:t>o</a:t>
            </a:r>
            <a:r>
              <a:rPr lang="en-GB" sz="1200" b="1" i="0" u="none" strike="noStrike" kern="1200" cap="none" baseline="0">
                <a:ln>
                  <a:noFill/>
                </a:ln>
                <a:solidFill>
                  <a:srgbClr val="000000"/>
                </a:solidFill>
                <a:effectLst>
                  <a:outerShdw dist="17961" dir="2700000">
                    <a:scrgbClr r="0" g="0" b="0"/>
                  </a:outerShdw>
                </a:effectLst>
                <a:latin typeface="Liberation Sans" pitchFamily="18"/>
                <a:ea typeface="Droid Sans Fallback" pitchFamily="2"/>
                <a:cs typeface="FreeSans" pitchFamily="2"/>
              </a:rPr>
              <a:t>C</a:t>
            </a:r>
          </a:p>
        </p:txBody>
      </p:sp>
      <p:sp>
        <p:nvSpPr>
          <p:cNvPr id="35" name="TextBox 34">
            <a:extLst>
              <a:ext uri="{FF2B5EF4-FFF2-40B4-BE49-F238E27FC236}">
                <a16:creationId xmlns:a16="http://schemas.microsoft.com/office/drawing/2014/main" id="{E2FA2F7A-996A-4172-BF66-0BBD08855702}"/>
              </a:ext>
            </a:extLst>
          </p:cNvPr>
          <p:cNvSpPr txBox="1"/>
          <p:nvPr/>
        </p:nvSpPr>
        <p:spPr>
          <a:xfrm>
            <a:off x="95153" y="4810033"/>
            <a:ext cx="2412789" cy="923330"/>
          </a:xfrm>
          <a:prstGeom prst="rect">
            <a:avLst/>
          </a:prstGeom>
          <a:solidFill>
            <a:schemeClr val="accent2">
              <a:lumMod val="20000"/>
              <a:lumOff val="80000"/>
            </a:schemeClr>
          </a:solidFill>
        </p:spPr>
        <p:txBody>
          <a:bodyPr wrap="square" rtlCol="0">
            <a:spAutoFit/>
          </a:bodyPr>
          <a:lstStyle/>
          <a:p>
            <a:pPr marL="285750" indent="-285750">
              <a:buFont typeface="Wingdings" panose="05000000000000000000" pitchFamily="2" charset="2"/>
              <a:buChar char="Ø"/>
            </a:pPr>
            <a:r>
              <a:rPr lang="en-US" b="1" dirty="0"/>
              <a:t>150 levels</a:t>
            </a:r>
          </a:p>
          <a:p>
            <a:pPr marL="285750" indent="-285750">
              <a:buFont typeface="Wingdings" panose="05000000000000000000" pitchFamily="2" charset="2"/>
              <a:buChar char="Ø"/>
            </a:pPr>
            <a:r>
              <a:rPr lang="en-US" dirty="0"/>
              <a:t>Standard NEMO-3.6 </a:t>
            </a:r>
            <a:r>
              <a:rPr lang="en-US" b="1" dirty="0"/>
              <a:t>z with full steps</a:t>
            </a:r>
            <a:endParaRPr lang="en-US" dirty="0"/>
          </a:p>
        </p:txBody>
      </p:sp>
      <p:sp>
        <p:nvSpPr>
          <p:cNvPr id="34" name="Rectangle 33">
            <a:extLst>
              <a:ext uri="{FF2B5EF4-FFF2-40B4-BE49-F238E27FC236}">
                <a16:creationId xmlns:a16="http://schemas.microsoft.com/office/drawing/2014/main" id="{81248495-B54F-4EAF-864C-49E1523E52DC}"/>
              </a:ext>
            </a:extLst>
          </p:cNvPr>
          <p:cNvSpPr/>
          <p:nvPr/>
        </p:nvSpPr>
        <p:spPr>
          <a:xfrm>
            <a:off x="95153" y="4810033"/>
            <a:ext cx="2412789" cy="9233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18815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D7C8939-EF9C-483C-8A3A-7D9A7BCA6A6D}"/>
              </a:ext>
            </a:extLst>
          </p:cNvPr>
          <p:cNvSpPr txBox="1"/>
          <p:nvPr/>
        </p:nvSpPr>
        <p:spPr>
          <a:xfrm>
            <a:off x="166168" y="-25948"/>
            <a:ext cx="731440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 CILF EXP</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A1AC92CE-430D-4B98-97C3-7FF0B1880059}"/>
              </a:ext>
            </a:extLst>
          </p:cNvPr>
          <p:cNvPicPr>
            <a:picLocks noChangeAspect="1"/>
          </p:cNvPicPr>
          <p:nvPr/>
        </p:nvPicPr>
        <p:blipFill>
          <a:blip r:embed="rId5">
            <a:lum/>
            <a:alphaModFix/>
          </a:blip>
          <a:srcRect l="4086" t="6763" b="6468"/>
          <a:stretch>
            <a:fillRect/>
          </a:stretch>
        </p:blipFill>
        <p:spPr>
          <a:xfrm>
            <a:off x="1100333" y="1184827"/>
            <a:ext cx="8415216" cy="4808476"/>
          </a:xfrm>
          <a:prstGeom prst="rect">
            <a:avLst/>
          </a:prstGeom>
          <a:noFill/>
          <a:ln>
            <a:noFill/>
          </a:ln>
        </p:spPr>
      </p:pic>
      <p:sp>
        <p:nvSpPr>
          <p:cNvPr id="16" name="Freeform: Shape 15">
            <a:extLst>
              <a:ext uri="{FF2B5EF4-FFF2-40B4-BE49-F238E27FC236}">
                <a16:creationId xmlns:a16="http://schemas.microsoft.com/office/drawing/2014/main" id="{561AB575-5543-41F2-A8E8-81D91BDAF2C5}"/>
              </a:ext>
            </a:extLst>
          </p:cNvPr>
          <p:cNvSpPr/>
          <p:nvPr/>
        </p:nvSpPr>
        <p:spPr>
          <a:xfrm rot="5400000">
            <a:off x="6509866" y="2169672"/>
            <a:ext cx="384305" cy="3568117"/>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6200"/>
              <a:gd name="f13" fmla="val 108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7 f15 1"/>
              <a:gd name="f28" fmla="*/ f18 f16 1"/>
              <a:gd name="f29" fmla="*/ 13800 f15 1"/>
              <a:gd name="f30" fmla="*/ 21600 f15 1"/>
              <a:gd name="f31" fmla="*/ 0 f16 1"/>
              <a:gd name="f32" fmla="*/ f19 1 f4"/>
              <a:gd name="f33" fmla="*/ 0 f15 1"/>
              <a:gd name="f34" fmla="*/ 10800 f16 1"/>
              <a:gd name="f35" fmla="*/ 216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30" y="f31"/>
              </a:cxn>
              <a:cxn ang="f42">
                <a:pos x="f33" y="f34"/>
              </a:cxn>
              <a:cxn ang="f42">
                <a:pos x="f30" y="f35"/>
              </a:cxn>
            </a:cxnLst>
            <a:rect l="f29" t="f44" r="f30" b="f45"/>
            <a:pathLst>
              <a:path w="21600" h="21600">
                <a:moveTo>
                  <a:pt x="f8" y="f7"/>
                </a:moveTo>
                <a:cubicBezTo>
                  <a:pt x="f12" y="f7"/>
                  <a:pt x="f13" y="f20"/>
                  <a:pt x="f13" y="f21"/>
                </a:cubicBezTo>
                <a:lnTo>
                  <a:pt x="f13" y="f36"/>
                </a:lnTo>
                <a:cubicBezTo>
                  <a:pt x="f13" y="f37"/>
                  <a:pt x="f11" y="f22"/>
                  <a:pt x="f7" y="f22"/>
                </a:cubicBezTo>
                <a:cubicBezTo>
                  <a:pt x="f11" y="f22"/>
                  <a:pt x="f13" y="f38"/>
                  <a:pt x="f13" y="f39"/>
                </a:cubicBezTo>
                <a:lnTo>
                  <a:pt x="f13" y="f23"/>
                </a:lnTo>
                <a:cubicBezTo>
                  <a:pt x="f13" y="f40"/>
                  <a:pt x="f12" y="f8"/>
                  <a:pt x="f8" y="f8"/>
                </a:cubicBezTo>
              </a:path>
            </a:pathLst>
          </a:custGeom>
          <a:noFill/>
          <a:ln w="29160">
            <a:solidFill>
              <a:srgbClr val="00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17" name="Freeform: Shape 16">
            <a:extLst>
              <a:ext uri="{FF2B5EF4-FFF2-40B4-BE49-F238E27FC236}">
                <a16:creationId xmlns:a16="http://schemas.microsoft.com/office/drawing/2014/main" id="{6FD44B1C-C117-42AB-A38B-DE0CEE2C2DC8}"/>
              </a:ext>
            </a:extLst>
          </p:cNvPr>
          <p:cNvSpPr/>
          <p:nvPr/>
        </p:nvSpPr>
        <p:spPr>
          <a:xfrm rot="16200000">
            <a:off x="3332177" y="3577609"/>
            <a:ext cx="325864" cy="2376805"/>
          </a:xfrm>
          <a:custGeom>
            <a:avLst>
              <a:gd name="f0" fmla="val 1800"/>
              <a:gd name="f1" fmla="val 10800"/>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6200"/>
              <a:gd name="f13" fmla="val 108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7 f15 1"/>
              <a:gd name="f28" fmla="*/ f18 f16 1"/>
              <a:gd name="f29" fmla="*/ 13800 f15 1"/>
              <a:gd name="f30" fmla="*/ 21600 f15 1"/>
              <a:gd name="f31" fmla="*/ 0 f16 1"/>
              <a:gd name="f32" fmla="*/ f19 1 f4"/>
              <a:gd name="f33" fmla="*/ 0 f15 1"/>
              <a:gd name="f34" fmla="*/ 10800 f16 1"/>
              <a:gd name="f35" fmla="*/ 216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30" y="f31"/>
              </a:cxn>
              <a:cxn ang="f42">
                <a:pos x="f33" y="f34"/>
              </a:cxn>
              <a:cxn ang="f42">
                <a:pos x="f30" y="f35"/>
              </a:cxn>
            </a:cxnLst>
            <a:rect l="f29" t="f44" r="f30" b="f45"/>
            <a:pathLst>
              <a:path w="21600" h="21600">
                <a:moveTo>
                  <a:pt x="f8" y="f7"/>
                </a:moveTo>
                <a:cubicBezTo>
                  <a:pt x="f12" y="f7"/>
                  <a:pt x="f13" y="f20"/>
                  <a:pt x="f13" y="f21"/>
                </a:cubicBezTo>
                <a:lnTo>
                  <a:pt x="f13" y="f36"/>
                </a:lnTo>
                <a:cubicBezTo>
                  <a:pt x="f13" y="f37"/>
                  <a:pt x="f11" y="f22"/>
                  <a:pt x="f7" y="f22"/>
                </a:cubicBezTo>
                <a:cubicBezTo>
                  <a:pt x="f11" y="f22"/>
                  <a:pt x="f13" y="f38"/>
                  <a:pt x="f13" y="f39"/>
                </a:cubicBezTo>
                <a:lnTo>
                  <a:pt x="f13" y="f23"/>
                </a:lnTo>
                <a:cubicBezTo>
                  <a:pt x="f13" y="f40"/>
                  <a:pt x="f12" y="f8"/>
                  <a:pt x="f8" y="f8"/>
                </a:cubicBezTo>
              </a:path>
            </a:pathLst>
          </a:custGeom>
          <a:noFill/>
          <a:ln w="29160">
            <a:solidFill>
              <a:srgbClr val="00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4" name="Rectangle 3">
            <a:extLst>
              <a:ext uri="{FF2B5EF4-FFF2-40B4-BE49-F238E27FC236}">
                <a16:creationId xmlns:a16="http://schemas.microsoft.com/office/drawing/2014/main" id="{498297C5-705D-4117-9C9C-FE13077592DA}"/>
              </a:ext>
            </a:extLst>
          </p:cNvPr>
          <p:cNvSpPr/>
          <p:nvPr/>
        </p:nvSpPr>
        <p:spPr>
          <a:xfrm>
            <a:off x="2023535" y="4939586"/>
            <a:ext cx="2943147" cy="646331"/>
          </a:xfrm>
          <a:prstGeom prst="rect">
            <a:avLst/>
          </a:prstGeom>
        </p:spPr>
        <p:txBody>
          <a:bodyPr wrap="square">
            <a:spAutoFit/>
          </a:bodyPr>
          <a:lstStyle/>
          <a:p>
            <a:r>
              <a:rPr lang="en-US" dirty="0"/>
              <a:t>CIL SINKING AND SPREADING ALONG THE PYCNOCLINE</a:t>
            </a:r>
          </a:p>
        </p:txBody>
      </p:sp>
      <p:sp>
        <p:nvSpPr>
          <p:cNvPr id="5" name="Rectangle 4">
            <a:extLst>
              <a:ext uri="{FF2B5EF4-FFF2-40B4-BE49-F238E27FC236}">
                <a16:creationId xmlns:a16="http://schemas.microsoft.com/office/drawing/2014/main" id="{BCA6DD0E-01A5-4DB2-B878-36B7CC1DA73E}"/>
              </a:ext>
            </a:extLst>
          </p:cNvPr>
          <p:cNvSpPr/>
          <p:nvPr/>
        </p:nvSpPr>
        <p:spPr>
          <a:xfrm>
            <a:off x="5411872" y="2819934"/>
            <a:ext cx="2580292" cy="923330"/>
          </a:xfrm>
          <a:prstGeom prst="rect">
            <a:avLst/>
          </a:prstGeom>
        </p:spPr>
        <p:txBody>
          <a:bodyPr wrap="square">
            <a:spAutoFit/>
          </a:bodyPr>
          <a:lstStyle/>
          <a:p>
            <a:r>
              <a:rPr lang="en-US" dirty="0"/>
              <a:t>CIL NEUTRALLY BUOYANT: GEOSTROPHY IS THE LEADING DYNAMICS</a:t>
            </a:r>
          </a:p>
        </p:txBody>
      </p:sp>
      <p:sp>
        <p:nvSpPr>
          <p:cNvPr id="6" name="Rectangle 5">
            <a:extLst>
              <a:ext uri="{FF2B5EF4-FFF2-40B4-BE49-F238E27FC236}">
                <a16:creationId xmlns:a16="http://schemas.microsoft.com/office/drawing/2014/main" id="{4057BDFA-C828-43DB-9EF2-1A00E0F97542}"/>
              </a:ext>
            </a:extLst>
          </p:cNvPr>
          <p:cNvSpPr/>
          <p:nvPr/>
        </p:nvSpPr>
        <p:spPr>
          <a:xfrm>
            <a:off x="4816741" y="6020822"/>
            <a:ext cx="1190262" cy="369332"/>
          </a:xfrm>
          <a:prstGeom prst="rect">
            <a:avLst/>
          </a:prstGeom>
        </p:spPr>
        <p:txBody>
          <a:bodyPr wrap="none">
            <a:spAutoFit/>
          </a:bodyPr>
          <a:lstStyle/>
          <a:p>
            <a:r>
              <a:rPr lang="en-GB" dirty="0"/>
              <a:t>TIME [day]</a:t>
            </a:r>
          </a:p>
        </p:txBody>
      </p:sp>
      <p:sp>
        <p:nvSpPr>
          <p:cNvPr id="19" name="Rectangle 18">
            <a:extLst>
              <a:ext uri="{FF2B5EF4-FFF2-40B4-BE49-F238E27FC236}">
                <a16:creationId xmlns:a16="http://schemas.microsoft.com/office/drawing/2014/main" id="{885D40FB-4B20-4DEF-944F-6AE61D13EAB4}"/>
              </a:ext>
            </a:extLst>
          </p:cNvPr>
          <p:cNvSpPr/>
          <p:nvPr/>
        </p:nvSpPr>
        <p:spPr>
          <a:xfrm rot="16200000">
            <a:off x="-164268" y="3298403"/>
            <a:ext cx="2042354" cy="369332"/>
          </a:xfrm>
          <a:prstGeom prst="rect">
            <a:avLst/>
          </a:prstGeom>
        </p:spPr>
        <p:txBody>
          <a:bodyPr wrap="none">
            <a:spAutoFit/>
          </a:bodyPr>
          <a:lstStyle/>
          <a:p>
            <a:r>
              <a:rPr lang="en-GB" dirty="0"/>
              <a:t>VOL. AVE. KE [J/m</a:t>
            </a:r>
            <a:r>
              <a:rPr lang="en-GB" baseline="30000" dirty="0"/>
              <a:t>3</a:t>
            </a:r>
            <a:r>
              <a:rPr lang="en-GB" dirty="0"/>
              <a:t>]</a:t>
            </a:r>
          </a:p>
        </p:txBody>
      </p:sp>
      <p:sp>
        <p:nvSpPr>
          <p:cNvPr id="18" name="TextBox 17">
            <a:extLst>
              <a:ext uri="{FF2B5EF4-FFF2-40B4-BE49-F238E27FC236}">
                <a16:creationId xmlns:a16="http://schemas.microsoft.com/office/drawing/2014/main" id="{297DB956-F216-4C65-BA45-766BF431D380}"/>
              </a:ext>
            </a:extLst>
          </p:cNvPr>
          <p:cNvSpPr txBox="1"/>
          <p:nvPr/>
        </p:nvSpPr>
        <p:spPr>
          <a:xfrm>
            <a:off x="79328" y="707290"/>
            <a:ext cx="2042010" cy="369332"/>
          </a:xfrm>
          <a:prstGeom prst="rect">
            <a:avLst/>
          </a:prstGeom>
          <a:noFill/>
        </p:spPr>
        <p:txBody>
          <a:bodyPr wrap="square" rtlCol="0">
            <a:spAutoFit/>
          </a:bodyPr>
          <a:lstStyle/>
          <a:p>
            <a:r>
              <a:rPr lang="en-US" b="1" dirty="0"/>
              <a:t>RESULTS</a:t>
            </a:r>
            <a:endParaRPr lang="en-US" dirty="0"/>
          </a:p>
        </p:txBody>
      </p:sp>
    </p:spTree>
    <p:extLst>
      <p:ext uri="{BB962C8B-B14F-4D97-AF65-F5344CB8AC3E}">
        <p14:creationId xmlns:p14="http://schemas.microsoft.com/office/powerpoint/2010/main" val="4131934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6">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6">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D7C8939-EF9C-483C-8A3A-7D9A7BCA6A6D}"/>
              </a:ext>
            </a:extLst>
          </p:cNvPr>
          <p:cNvSpPr txBox="1"/>
          <p:nvPr/>
        </p:nvSpPr>
        <p:spPr>
          <a:xfrm>
            <a:off x="166168" y="-25948"/>
            <a:ext cx="731440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IDEALISED EXPERIMENTS – CILF EXP</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2" name="out">
            <a:hlinkClick r:id="" action="ppaction://media"/>
            <a:extLst>
              <a:ext uri="{FF2B5EF4-FFF2-40B4-BE49-F238E27FC236}">
                <a16:creationId xmlns:a16="http://schemas.microsoft.com/office/drawing/2014/main" id="{65627664-2A8D-4C82-8483-A122ECA1D5C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34424" y="1181185"/>
            <a:ext cx="7611775" cy="5850109"/>
          </a:xfrm>
          <a:prstGeom prst="rect">
            <a:avLst/>
          </a:prstGeom>
        </p:spPr>
      </p:pic>
      <p:pic>
        <p:nvPicPr>
          <p:cNvPr id="9" name="Picture 8">
            <a:extLst>
              <a:ext uri="{FF2B5EF4-FFF2-40B4-BE49-F238E27FC236}">
                <a16:creationId xmlns:a16="http://schemas.microsoft.com/office/drawing/2014/main" id="{E31B3861-46A5-47CC-A01B-466ABD69B603}"/>
              </a:ext>
            </a:extLst>
          </p:cNvPr>
          <p:cNvPicPr>
            <a:picLocks noChangeAspect="1"/>
          </p:cNvPicPr>
          <p:nvPr/>
        </p:nvPicPr>
        <p:blipFill>
          <a:blip r:embed="rId8">
            <a:lum/>
            <a:alphaModFix/>
          </a:blip>
          <a:srcRect t="24630" b="34904"/>
          <a:stretch>
            <a:fillRect/>
          </a:stretch>
        </p:blipFill>
        <p:spPr>
          <a:xfrm>
            <a:off x="4259180" y="588499"/>
            <a:ext cx="1228696" cy="451887"/>
          </a:xfrm>
          <a:prstGeom prst="rect">
            <a:avLst/>
          </a:prstGeom>
          <a:noFill/>
          <a:ln>
            <a:noFill/>
          </a:ln>
        </p:spPr>
      </p:pic>
      <p:pic>
        <p:nvPicPr>
          <p:cNvPr id="4" name="Picture 3">
            <a:extLst>
              <a:ext uri="{FF2B5EF4-FFF2-40B4-BE49-F238E27FC236}">
                <a16:creationId xmlns:a16="http://schemas.microsoft.com/office/drawing/2014/main" id="{F2F06E70-1237-4815-A067-4E2F1B067CDC}"/>
              </a:ext>
            </a:extLst>
          </p:cNvPr>
          <p:cNvPicPr>
            <a:picLocks noChangeAspect="1"/>
          </p:cNvPicPr>
          <p:nvPr/>
        </p:nvPicPr>
        <p:blipFill rotWithShape="1">
          <a:blip r:embed="rId9">
            <a:extLst>
              <a:ext uri="{28A0092B-C50C-407E-A947-70E740481C1C}">
                <a14:useLocalDpi xmlns:a14="http://schemas.microsoft.com/office/drawing/2010/main" val="0"/>
              </a:ext>
            </a:extLst>
          </a:blip>
          <a:srcRect r="27669"/>
          <a:stretch/>
        </p:blipFill>
        <p:spPr>
          <a:xfrm>
            <a:off x="8380451" y="5227016"/>
            <a:ext cx="330200" cy="1613071"/>
          </a:xfrm>
          <a:prstGeom prst="rect">
            <a:avLst/>
          </a:prstGeom>
        </p:spPr>
      </p:pic>
      <p:pic>
        <p:nvPicPr>
          <p:cNvPr id="12" name="Picture 11">
            <a:extLst>
              <a:ext uri="{FF2B5EF4-FFF2-40B4-BE49-F238E27FC236}">
                <a16:creationId xmlns:a16="http://schemas.microsoft.com/office/drawing/2014/main" id="{E6091EA2-75EF-4DB2-89D0-4B0F6F51DA79}"/>
              </a:ext>
            </a:extLst>
          </p:cNvPr>
          <p:cNvPicPr>
            <a:picLocks noChangeAspect="1"/>
          </p:cNvPicPr>
          <p:nvPr/>
        </p:nvPicPr>
        <p:blipFill rotWithShape="1">
          <a:blip r:embed="rId9">
            <a:extLst>
              <a:ext uri="{28A0092B-C50C-407E-A947-70E740481C1C}">
                <a14:useLocalDpi xmlns:a14="http://schemas.microsoft.com/office/drawing/2010/main" val="0"/>
              </a:ext>
            </a:extLst>
          </a:blip>
          <a:srcRect r="27669"/>
          <a:stretch/>
        </p:blipFill>
        <p:spPr>
          <a:xfrm>
            <a:off x="8361803" y="3172182"/>
            <a:ext cx="330200" cy="1613071"/>
          </a:xfrm>
          <a:prstGeom prst="rect">
            <a:avLst/>
          </a:prstGeom>
        </p:spPr>
      </p:pic>
      <p:sp>
        <p:nvSpPr>
          <p:cNvPr id="5" name="TextBox 4">
            <a:extLst>
              <a:ext uri="{FF2B5EF4-FFF2-40B4-BE49-F238E27FC236}">
                <a16:creationId xmlns:a16="http://schemas.microsoft.com/office/drawing/2014/main" id="{433E4898-309E-470E-A802-EA4D61F46902}"/>
              </a:ext>
            </a:extLst>
          </p:cNvPr>
          <p:cNvSpPr txBox="1"/>
          <p:nvPr/>
        </p:nvSpPr>
        <p:spPr>
          <a:xfrm rot="16200000">
            <a:off x="8289816" y="1896579"/>
            <a:ext cx="1050596" cy="246221"/>
          </a:xfrm>
          <a:prstGeom prst="rect">
            <a:avLst/>
          </a:prstGeom>
          <a:noFill/>
        </p:spPr>
        <p:txBody>
          <a:bodyPr wrap="square" rtlCol="0">
            <a:spAutoFit/>
          </a:bodyPr>
          <a:lstStyle/>
          <a:p>
            <a:r>
              <a:rPr lang="en-GB" sz="1000" dirty="0"/>
              <a:t>Density [kg/m</a:t>
            </a:r>
            <a:r>
              <a:rPr lang="en-GB" sz="1000" baseline="30000" dirty="0"/>
              <a:t>3</a:t>
            </a:r>
            <a:r>
              <a:rPr lang="en-GB" sz="1000" dirty="0"/>
              <a:t>]</a:t>
            </a:r>
          </a:p>
        </p:txBody>
      </p:sp>
      <p:sp>
        <p:nvSpPr>
          <p:cNvPr id="6" name="TextBox 5">
            <a:extLst>
              <a:ext uri="{FF2B5EF4-FFF2-40B4-BE49-F238E27FC236}">
                <a16:creationId xmlns:a16="http://schemas.microsoft.com/office/drawing/2014/main" id="{85C6795D-8370-49BF-9B9B-3DE46B84D430}"/>
              </a:ext>
            </a:extLst>
          </p:cNvPr>
          <p:cNvSpPr txBox="1"/>
          <p:nvPr/>
        </p:nvSpPr>
        <p:spPr>
          <a:xfrm>
            <a:off x="2040136" y="539953"/>
            <a:ext cx="1159727" cy="523220"/>
          </a:xfrm>
          <a:prstGeom prst="rect">
            <a:avLst/>
          </a:prstGeom>
          <a:noFill/>
        </p:spPr>
        <p:txBody>
          <a:bodyPr wrap="square" rtlCol="0">
            <a:spAutoFit/>
          </a:bodyPr>
          <a:lstStyle/>
          <a:p>
            <a:r>
              <a:rPr lang="en-GB" sz="2800" b="1" dirty="0">
                <a:solidFill>
                  <a:srgbClr val="FF0000"/>
                </a:solidFill>
              </a:rPr>
              <a:t>zps-34</a:t>
            </a:r>
          </a:p>
        </p:txBody>
      </p:sp>
      <p:sp>
        <p:nvSpPr>
          <p:cNvPr id="16" name="TextBox 15">
            <a:extLst>
              <a:ext uri="{FF2B5EF4-FFF2-40B4-BE49-F238E27FC236}">
                <a16:creationId xmlns:a16="http://schemas.microsoft.com/office/drawing/2014/main" id="{17A174A2-EA3C-443D-88B1-1D404F81244F}"/>
              </a:ext>
            </a:extLst>
          </p:cNvPr>
          <p:cNvSpPr txBox="1"/>
          <p:nvPr/>
        </p:nvSpPr>
        <p:spPr>
          <a:xfrm>
            <a:off x="6631289" y="552832"/>
            <a:ext cx="1308379" cy="523220"/>
          </a:xfrm>
          <a:prstGeom prst="rect">
            <a:avLst/>
          </a:prstGeom>
          <a:noFill/>
        </p:spPr>
        <p:txBody>
          <a:bodyPr wrap="square" rtlCol="0">
            <a:spAutoFit/>
          </a:bodyPr>
          <a:lstStyle/>
          <a:p>
            <a:r>
              <a:rPr lang="en-GB" sz="2800" b="1" dirty="0">
                <a:solidFill>
                  <a:srgbClr val="00B050"/>
                </a:solidFill>
              </a:rPr>
              <a:t>MEs-34</a:t>
            </a:r>
          </a:p>
        </p:txBody>
      </p:sp>
      <p:sp>
        <p:nvSpPr>
          <p:cNvPr id="17" name="TextBox 16">
            <a:extLst>
              <a:ext uri="{FF2B5EF4-FFF2-40B4-BE49-F238E27FC236}">
                <a16:creationId xmlns:a16="http://schemas.microsoft.com/office/drawing/2014/main" id="{C1F34EF0-E9A9-42AA-9471-D6EAA9781449}"/>
              </a:ext>
            </a:extLst>
          </p:cNvPr>
          <p:cNvSpPr txBox="1"/>
          <p:nvPr/>
        </p:nvSpPr>
        <p:spPr>
          <a:xfrm>
            <a:off x="79328" y="707290"/>
            <a:ext cx="2042010" cy="369332"/>
          </a:xfrm>
          <a:prstGeom prst="rect">
            <a:avLst/>
          </a:prstGeom>
          <a:noFill/>
        </p:spPr>
        <p:txBody>
          <a:bodyPr wrap="square" rtlCol="0">
            <a:spAutoFit/>
          </a:bodyPr>
          <a:lstStyle/>
          <a:p>
            <a:r>
              <a:rPr lang="en-US" b="1" dirty="0"/>
              <a:t>RESULTS</a:t>
            </a:r>
            <a:endParaRPr lang="en-US" dirty="0"/>
          </a:p>
        </p:txBody>
      </p:sp>
    </p:spTree>
    <p:extLst>
      <p:ext uri="{BB962C8B-B14F-4D97-AF65-F5344CB8AC3E}">
        <p14:creationId xmlns:p14="http://schemas.microsoft.com/office/powerpoint/2010/main" val="120984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REALISTIC APPLICATIONS – REGIONAL MODELLING </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3" name="Picture 2" descr="Graphical user interface, text, application, email&#10;&#10;Description automatically generated">
            <a:extLst>
              <a:ext uri="{FF2B5EF4-FFF2-40B4-BE49-F238E27FC236}">
                <a16:creationId xmlns:a16="http://schemas.microsoft.com/office/drawing/2014/main" id="{EFA627E4-F964-4D7A-9098-EAB3601645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527" y="1167687"/>
            <a:ext cx="9727929" cy="4565455"/>
          </a:xfrm>
          <a:prstGeom prst="rect">
            <a:avLst/>
          </a:prstGeom>
        </p:spPr>
      </p:pic>
    </p:spTree>
    <p:extLst>
      <p:ext uri="{BB962C8B-B14F-4D97-AF65-F5344CB8AC3E}">
        <p14:creationId xmlns:p14="http://schemas.microsoft.com/office/powerpoint/2010/main" val="3164101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2C63D4BC-3724-4883-854E-E1E5346A11BA}"/>
              </a:ext>
            </a:extLst>
          </p:cNvPr>
          <p:cNvSpPr/>
          <p:nvPr/>
        </p:nvSpPr>
        <p:spPr>
          <a:xfrm>
            <a:off x="159073" y="754673"/>
            <a:ext cx="9700989" cy="461665"/>
          </a:xfrm>
          <a:prstGeom prst="rect">
            <a:avLst/>
          </a:prstGeom>
        </p:spPr>
        <p:txBody>
          <a:bodyPr wrap="none">
            <a:spAutoFit/>
          </a:bodyPr>
          <a:lstStyle/>
          <a:p>
            <a:r>
              <a:rPr lang="en-GB" sz="2400" b="1" dirty="0"/>
              <a:t>BLACK SEA MAIN PHYSICAL PROCESSES – THE COLD INTERMADIATE WATER</a:t>
            </a:r>
          </a:p>
        </p:txBody>
      </p:sp>
      <p:pic>
        <p:nvPicPr>
          <p:cNvPr id="30" name="Picture 29">
            <a:extLst>
              <a:ext uri="{FF2B5EF4-FFF2-40B4-BE49-F238E27FC236}">
                <a16:creationId xmlns:a16="http://schemas.microsoft.com/office/drawing/2014/main" id="{EF25C078-E16C-4C3C-A64E-EC124836FE7D}"/>
              </a:ext>
            </a:extLst>
          </p:cNvPr>
          <p:cNvPicPr>
            <a:picLocks noChangeAspect="1"/>
          </p:cNvPicPr>
          <p:nvPr/>
        </p:nvPicPr>
        <p:blipFill>
          <a:blip r:embed="rId5">
            <a:lum/>
            <a:alphaModFix/>
          </a:blip>
          <a:srcRect/>
          <a:stretch>
            <a:fillRect/>
          </a:stretch>
        </p:blipFill>
        <p:spPr>
          <a:xfrm>
            <a:off x="5581051" y="4107388"/>
            <a:ext cx="4394907" cy="2379954"/>
          </a:xfrm>
          <a:prstGeom prst="rect">
            <a:avLst/>
          </a:prstGeom>
          <a:noFill/>
          <a:ln>
            <a:noFill/>
          </a:ln>
        </p:spPr>
      </p:pic>
      <p:pic>
        <p:nvPicPr>
          <p:cNvPr id="31" name="Picture 30">
            <a:extLst>
              <a:ext uri="{FF2B5EF4-FFF2-40B4-BE49-F238E27FC236}">
                <a16:creationId xmlns:a16="http://schemas.microsoft.com/office/drawing/2014/main" id="{9837B18D-9E07-46D5-AFE7-3C59827C27C6}"/>
              </a:ext>
            </a:extLst>
          </p:cNvPr>
          <p:cNvPicPr>
            <a:picLocks noChangeAspect="1"/>
          </p:cNvPicPr>
          <p:nvPr/>
        </p:nvPicPr>
        <p:blipFill>
          <a:blip r:embed="rId6">
            <a:lum/>
            <a:alphaModFix/>
          </a:blip>
          <a:srcRect/>
          <a:stretch>
            <a:fillRect/>
          </a:stretch>
        </p:blipFill>
        <p:spPr>
          <a:xfrm>
            <a:off x="159073" y="1727434"/>
            <a:ext cx="5217735" cy="2379954"/>
          </a:xfrm>
          <a:prstGeom prst="rect">
            <a:avLst/>
          </a:prstGeom>
          <a:noFill/>
          <a:ln>
            <a:noFill/>
          </a:ln>
        </p:spPr>
      </p:pic>
      <p:sp>
        <p:nvSpPr>
          <p:cNvPr id="32" name="Rectangle 31">
            <a:extLst>
              <a:ext uri="{FF2B5EF4-FFF2-40B4-BE49-F238E27FC236}">
                <a16:creationId xmlns:a16="http://schemas.microsoft.com/office/drawing/2014/main" id="{71597B94-8D04-408F-9FCB-373C6EE55A3E}"/>
              </a:ext>
            </a:extLst>
          </p:cNvPr>
          <p:cNvSpPr/>
          <p:nvPr/>
        </p:nvSpPr>
        <p:spPr>
          <a:xfrm>
            <a:off x="450375" y="4575232"/>
            <a:ext cx="4926433" cy="1569660"/>
          </a:xfrm>
          <a:prstGeom prst="rect">
            <a:avLst/>
          </a:prstGeom>
        </p:spPr>
        <p:txBody>
          <a:bodyPr wrap="square">
            <a:spAutoFit/>
          </a:bodyPr>
          <a:lstStyle/>
          <a:p>
            <a:pPr marL="285750" indent="-285750">
              <a:buFont typeface="Courier New" panose="02070309020205020404" pitchFamily="49" charset="0"/>
              <a:buChar char="o"/>
            </a:pPr>
            <a:r>
              <a:rPr lang="en-US" sz="2400" b="1" dirty="0"/>
              <a:t>Cascading</a:t>
            </a:r>
            <a:r>
              <a:rPr lang="en-US" sz="2400" dirty="0"/>
              <a:t> of cold water formed during winter in the </a:t>
            </a:r>
            <a:r>
              <a:rPr lang="en-US" sz="2400" b="1" dirty="0"/>
              <a:t>NW shelf</a:t>
            </a:r>
          </a:p>
          <a:p>
            <a:pPr marL="285750" indent="-285750">
              <a:buFont typeface="Courier New" panose="02070309020205020404" pitchFamily="49" charset="0"/>
              <a:buChar char="o"/>
            </a:pPr>
            <a:r>
              <a:rPr lang="en-US" sz="2400" b="1" dirty="0"/>
              <a:t>Winter convective mixing </a:t>
            </a:r>
            <a:r>
              <a:rPr lang="en-US" sz="2400" dirty="0"/>
              <a:t>in the middle of </a:t>
            </a:r>
            <a:r>
              <a:rPr lang="en-US" sz="2400" b="1" dirty="0"/>
              <a:t>cyclonic gyres</a:t>
            </a:r>
            <a:r>
              <a:rPr lang="en-US" sz="2400" dirty="0"/>
              <a:t>.</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4E42021C-650A-4034-A2AB-B314EC48E5F7}"/>
                  </a:ext>
                </a:extLst>
              </p:cNvPr>
              <p:cNvSpPr/>
              <p:nvPr/>
            </p:nvSpPr>
            <p:spPr>
              <a:xfrm>
                <a:off x="5266394" y="2339548"/>
                <a:ext cx="4703817" cy="1200329"/>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𝑇</m:t>
                          </m:r>
                        </m:e>
                        <m:sub>
                          <m:r>
                            <a:rPr lang="en-GB" sz="2400" b="0" i="1" smtClean="0">
                              <a:latin typeface="Cambria Math" panose="02040503050406030204" pitchFamily="18" charset="0"/>
                            </a:rPr>
                            <m:t>𝐶𝐼𝐿</m:t>
                          </m:r>
                        </m:sub>
                      </m:sSub>
                      <m:r>
                        <a:rPr lang="en-GB" sz="2400" b="0" i="1" smtClean="0">
                          <a:latin typeface="Cambria Math" panose="02040503050406030204" pitchFamily="18" charset="0"/>
                        </a:rPr>
                        <m:t>&lt;8</m:t>
                      </m:r>
                      <m:r>
                        <a:rPr lang="en-GB" sz="2400" b="0" i="1" smtClean="0">
                          <a:latin typeface="Cambria Math" panose="02040503050406030204" pitchFamily="18" charset="0"/>
                          <a:ea typeface="Cambria Math" panose="02040503050406030204" pitchFamily="18" charset="0"/>
                        </a:rPr>
                        <m:t>℃</m:t>
                      </m:r>
                    </m:oMath>
                  </m:oMathPara>
                </a14:m>
                <a:endParaRPr lang="en-GB" sz="2400" dirty="0"/>
              </a:p>
              <a:p>
                <a:pPr>
                  <a:lnSpc>
                    <a:spcPct val="150000"/>
                  </a:lnSpc>
                </a:pP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14.0 </m:t>
                      </m:r>
                      <m:r>
                        <a:rPr lang="en-GB" sz="2400" b="0" i="1" smtClean="0">
                          <a:latin typeface="Cambria Math" panose="02040503050406030204" pitchFamily="18" charset="0"/>
                        </a:rPr>
                        <m:t>𝑘𝑔</m:t>
                      </m:r>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𝑚</m:t>
                          </m:r>
                        </m:e>
                        <m:sup>
                          <m:r>
                            <a:rPr lang="en-GB" sz="2400" b="0" i="1" smtClean="0">
                              <a:latin typeface="Cambria Math" panose="02040503050406030204" pitchFamily="18" charset="0"/>
                            </a:rPr>
                            <m:t>−3</m:t>
                          </m:r>
                        </m:sup>
                      </m:sSup>
                      <m:r>
                        <a:rPr lang="en-GB" sz="2400" b="0" i="1" smtClean="0">
                          <a:latin typeface="Cambria Math" panose="02040503050406030204" pitchFamily="18" charset="0"/>
                        </a:rPr>
                        <m:t>&lt; </m:t>
                      </m:r>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𝜎</m:t>
                          </m:r>
                        </m:e>
                        <m:sub>
                          <m:r>
                            <a:rPr lang="en-GB" sz="2400" b="0" i="1" smtClean="0">
                              <a:latin typeface="Cambria Math" panose="02040503050406030204" pitchFamily="18" charset="0"/>
                              <a:ea typeface="Cambria Math" panose="02040503050406030204" pitchFamily="18" charset="0"/>
                            </a:rPr>
                            <m:t>𝐶𝐼𝐿</m:t>
                          </m:r>
                        </m:sub>
                      </m:sSub>
                      <m:r>
                        <a:rPr lang="en-GB" sz="2400" b="0" i="1" smtClean="0">
                          <a:latin typeface="Cambria Math" panose="02040503050406030204" pitchFamily="18" charset="0"/>
                          <a:ea typeface="Cambria Math" panose="02040503050406030204" pitchFamily="18" charset="0"/>
                        </a:rPr>
                        <m:t>&lt;15.4 </m:t>
                      </m:r>
                      <m:r>
                        <a:rPr lang="en-GB" sz="2400" b="0" i="1" smtClean="0">
                          <a:latin typeface="Cambria Math" panose="02040503050406030204" pitchFamily="18" charset="0"/>
                          <a:ea typeface="Cambria Math" panose="02040503050406030204" pitchFamily="18" charset="0"/>
                        </a:rPr>
                        <m:t>𝑘𝑔</m:t>
                      </m:r>
                      <m:sSup>
                        <m:sSupPr>
                          <m:ctrlPr>
                            <a:rPr lang="en-GB" sz="2400" b="0" i="1" smtClean="0">
                              <a:latin typeface="Cambria Math" panose="02040503050406030204" pitchFamily="18" charset="0"/>
                              <a:ea typeface="Cambria Math" panose="02040503050406030204" pitchFamily="18" charset="0"/>
                            </a:rPr>
                          </m:ctrlPr>
                        </m:sSupPr>
                        <m:e>
                          <m:r>
                            <a:rPr lang="en-GB" sz="2400" b="0" i="1" smtClean="0">
                              <a:latin typeface="Cambria Math" panose="02040503050406030204" pitchFamily="18" charset="0"/>
                              <a:ea typeface="Cambria Math" panose="02040503050406030204" pitchFamily="18" charset="0"/>
                            </a:rPr>
                            <m:t>𝑚</m:t>
                          </m:r>
                        </m:e>
                        <m:sup>
                          <m:r>
                            <a:rPr lang="en-GB" sz="2400" b="0" i="1" smtClean="0">
                              <a:latin typeface="Cambria Math" panose="02040503050406030204" pitchFamily="18" charset="0"/>
                              <a:ea typeface="Cambria Math" panose="02040503050406030204" pitchFamily="18" charset="0"/>
                            </a:rPr>
                            <m:t>−3</m:t>
                          </m:r>
                        </m:sup>
                      </m:sSup>
                    </m:oMath>
                  </m:oMathPara>
                </a14:m>
                <a:endParaRPr lang="en-GB" sz="2400" dirty="0"/>
              </a:p>
            </p:txBody>
          </p:sp>
        </mc:Choice>
        <mc:Fallback xmlns="">
          <p:sp>
            <p:nvSpPr>
              <p:cNvPr id="33" name="Rectangle 32">
                <a:extLst>
                  <a:ext uri="{FF2B5EF4-FFF2-40B4-BE49-F238E27FC236}">
                    <a16:creationId xmlns:a16="http://schemas.microsoft.com/office/drawing/2014/main" id="{4E42021C-650A-4034-A2AB-B314EC48E5F7}"/>
                  </a:ext>
                </a:extLst>
              </p:cNvPr>
              <p:cNvSpPr>
                <a:spLocks noRot="1" noChangeAspect="1" noMove="1" noResize="1" noEditPoints="1" noAdjustHandles="1" noChangeArrowheads="1" noChangeShapeType="1" noTextEdit="1"/>
              </p:cNvSpPr>
              <p:nvPr/>
            </p:nvSpPr>
            <p:spPr>
              <a:xfrm>
                <a:off x="5266394" y="2339548"/>
                <a:ext cx="4703817" cy="1200329"/>
              </a:xfrm>
              <a:prstGeom prst="rect">
                <a:avLst/>
              </a:prstGeom>
              <a:blipFill>
                <a:blip r:embed="rId7"/>
                <a:stretch>
                  <a:fillRect/>
                </a:stretch>
              </a:blipFill>
            </p:spPr>
            <p:txBody>
              <a:bodyPr/>
              <a:lstStyle/>
              <a:p>
                <a:r>
                  <a:rPr lang="en-GB">
                    <a:noFill/>
                  </a:rPr>
                  <a:t> </a:t>
                </a:r>
              </a:p>
            </p:txBody>
          </p:sp>
        </mc:Fallback>
      </mc:AlternateContent>
      <p:sp>
        <p:nvSpPr>
          <p:cNvPr id="2" name="Oval 1">
            <a:extLst>
              <a:ext uri="{FF2B5EF4-FFF2-40B4-BE49-F238E27FC236}">
                <a16:creationId xmlns:a16="http://schemas.microsoft.com/office/drawing/2014/main" id="{4300F0A9-AB4F-4AB9-ACC8-D306125CA850}"/>
              </a:ext>
            </a:extLst>
          </p:cNvPr>
          <p:cNvSpPr/>
          <p:nvPr/>
        </p:nvSpPr>
        <p:spPr>
          <a:xfrm>
            <a:off x="2214071" y="2025678"/>
            <a:ext cx="735980" cy="525192"/>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518478FE-CE85-495E-9E11-B93ABD29E64B}"/>
              </a:ext>
            </a:extLst>
          </p:cNvPr>
          <p:cNvSpPr txBox="1"/>
          <p:nvPr/>
        </p:nvSpPr>
        <p:spPr>
          <a:xfrm>
            <a:off x="166168" y="-25948"/>
            <a:ext cx="5991441"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SET UP</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1715957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C7BB7EDE-32C0-4CA3-839F-084627BC6071}"/>
              </a:ext>
            </a:extLst>
          </p:cNvPr>
          <p:cNvPicPr>
            <a:picLocks noChangeAspect="1"/>
          </p:cNvPicPr>
          <p:nvPr/>
        </p:nvPicPr>
        <p:blipFill rotWithShape="1">
          <a:blip r:embed="rId5">
            <a:lum/>
            <a:alphaModFix/>
          </a:blip>
          <a:srcRect b="33930"/>
          <a:stretch/>
        </p:blipFill>
        <p:spPr>
          <a:xfrm>
            <a:off x="1236453" y="1758082"/>
            <a:ext cx="7560527" cy="4066832"/>
          </a:xfrm>
          <a:prstGeom prst="rect">
            <a:avLst/>
          </a:prstGeom>
          <a:noFill/>
          <a:ln>
            <a:noFill/>
          </a:ln>
        </p:spPr>
      </p:pic>
      <p:sp>
        <p:nvSpPr>
          <p:cNvPr id="16" name="TextBox 15">
            <a:extLst>
              <a:ext uri="{FF2B5EF4-FFF2-40B4-BE49-F238E27FC236}">
                <a16:creationId xmlns:a16="http://schemas.microsoft.com/office/drawing/2014/main" id="{B8E37098-A2D2-41B9-B52C-BEEA09042D2E}"/>
              </a:ext>
            </a:extLst>
          </p:cNvPr>
          <p:cNvSpPr txBox="1"/>
          <p:nvPr/>
        </p:nvSpPr>
        <p:spPr>
          <a:xfrm>
            <a:off x="1349298" y="1217606"/>
            <a:ext cx="7315200" cy="466559"/>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GB" sz="2400" b="1" i="0" u="none" strike="noStrike" kern="1200" cap="none" dirty="0">
                <a:ln>
                  <a:noFill/>
                </a:ln>
                <a:ea typeface="Droid Sans Fallback" pitchFamily="2"/>
                <a:cs typeface="FreeSans" pitchFamily="2"/>
              </a:rPr>
              <a:t>                     </a:t>
            </a:r>
            <a:r>
              <a:rPr lang="en-GB" sz="2400" b="1" i="0" u="none" strike="noStrike" kern="1200" cap="none" dirty="0" err="1">
                <a:ln>
                  <a:noFill/>
                </a:ln>
                <a:ea typeface="Droid Sans Fallback" pitchFamily="2"/>
                <a:cs typeface="FreeSans" pitchFamily="2"/>
              </a:rPr>
              <a:t>zps</a:t>
            </a:r>
            <a:r>
              <a:rPr lang="en-GB" sz="2400" b="1" i="0" u="none" strike="noStrike" kern="1200" cap="none" dirty="0">
                <a:ln>
                  <a:noFill/>
                </a:ln>
                <a:ea typeface="Droid Sans Fallback" pitchFamily="2"/>
                <a:cs typeface="FreeSans" pitchFamily="2"/>
              </a:rPr>
              <a:t>                                       MEs (5 envelopes</a:t>
            </a:r>
            <a:r>
              <a:rPr lang="en-GB" b="1" i="0" u="none" strike="noStrike" kern="1200" cap="none" dirty="0">
                <a:ln>
                  <a:noFill/>
                </a:ln>
                <a:ea typeface="Droid Sans Fallback" pitchFamily="2"/>
                <a:cs typeface="FreeSans" pitchFamily="2"/>
              </a:rPr>
              <a:t>)</a:t>
            </a:r>
          </a:p>
        </p:txBody>
      </p:sp>
      <p:sp>
        <p:nvSpPr>
          <p:cNvPr id="17" name="TextBox 16">
            <a:extLst>
              <a:ext uri="{FF2B5EF4-FFF2-40B4-BE49-F238E27FC236}">
                <a16:creationId xmlns:a16="http://schemas.microsoft.com/office/drawing/2014/main" id="{5B3BB509-2406-4B22-ACEA-229A5582C329}"/>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VERTICAL GRID</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3865538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DB65ED6-A394-4351-89BA-33D80BFA4302}"/>
              </a:ext>
            </a:extLst>
          </p:cNvPr>
          <p:cNvPicPr>
            <a:picLocks noChangeAspect="1"/>
          </p:cNvPicPr>
          <p:nvPr/>
        </p:nvPicPr>
        <p:blipFill>
          <a:blip r:embed="rId5">
            <a:lum/>
            <a:alphaModFix/>
          </a:blip>
          <a:srcRect/>
          <a:stretch>
            <a:fillRect/>
          </a:stretch>
        </p:blipFill>
        <p:spPr>
          <a:xfrm>
            <a:off x="1629873" y="707747"/>
            <a:ext cx="6820874" cy="4232924"/>
          </a:xfrm>
          <a:prstGeom prst="rect">
            <a:avLst/>
          </a:prstGeom>
          <a:noFill/>
          <a:ln>
            <a:noFill/>
          </a:ln>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4DAFB6-C2E5-491F-9C71-01367F5EB245}"/>
                  </a:ext>
                </a:extLst>
              </p:cNvPr>
              <p:cNvSpPr/>
              <p:nvPr/>
            </p:nvSpPr>
            <p:spPr>
              <a:xfrm>
                <a:off x="1548847" y="5039097"/>
                <a:ext cx="7375233" cy="1825628"/>
              </a:xfrm>
              <a:prstGeom prst="rect">
                <a:avLst/>
              </a:prstGeom>
            </p:spPr>
            <p:txBody>
              <a:bodyPr wrap="square">
                <a:spAutoFit/>
              </a:bodyPr>
              <a:lstStyle/>
              <a:p>
                <a14:m>
                  <m:oMath xmlns:m="http://schemas.openxmlformats.org/officeDocument/2006/math">
                    <m:sSubSup>
                      <m:sSubSupPr>
                        <m:ctrlPr>
                          <a:rPr lang="en-GB" sz="2800" b="0" i="1" smtClean="0">
                            <a:latin typeface="Cambria Math" panose="02040503050406030204" pitchFamily="18" charset="0"/>
                          </a:rPr>
                        </m:ctrlPr>
                      </m:sSubSupPr>
                      <m:e>
                        <m:r>
                          <a:rPr lang="en-GB" sz="2800" b="0" i="1" smtClean="0">
                            <a:latin typeface="Cambria Math" panose="02040503050406030204" pitchFamily="18" charset="0"/>
                          </a:rPr>
                          <m:t>𝐻</m:t>
                        </m:r>
                      </m:e>
                      <m:sub>
                        <m:r>
                          <a:rPr lang="en-GB" sz="2800" b="0" i="1" smtClean="0">
                            <a:latin typeface="Cambria Math" panose="02040503050406030204" pitchFamily="18" charset="0"/>
                          </a:rPr>
                          <m:t>𝑒</m:t>
                        </m:r>
                      </m:sub>
                      <m:sup>
                        <m:r>
                          <a:rPr lang="en-GB" sz="2800" b="0" i="1" smtClean="0">
                            <a:latin typeface="Cambria Math" panose="02040503050406030204" pitchFamily="18" charset="0"/>
                          </a:rPr>
                          <m:t>1</m:t>
                        </m:r>
                      </m:sup>
                    </m:sSubSup>
                    <m:r>
                      <a:rPr lang="en-GB" sz="2800" b="0" i="1" smtClean="0">
                        <a:latin typeface="Cambria Math" panose="02040503050406030204" pitchFamily="18" charset="0"/>
                      </a:rPr>
                      <m:t> </m:t>
                    </m:r>
                  </m:oMath>
                </a14:m>
                <a:r>
                  <a:rPr lang="en-US" sz="2800" dirty="0"/>
                  <a:t>follows a smooth version of the actual bathymetry over the continental slope and shelf</a:t>
                </a:r>
              </a:p>
              <a:p>
                <a:pPr marL="457200" indent="-457200">
                  <a:buFont typeface="Wingdings" panose="05000000000000000000" pitchFamily="2" charset="2"/>
                  <a:buChar char="ü"/>
                </a:pPr>
                <a:r>
                  <a:rPr lang="en-US" sz="2800" dirty="0"/>
                  <a:t>Reduced HPGE</a:t>
                </a:r>
              </a:p>
              <a:p>
                <a:pPr marL="457200" indent="-457200">
                  <a:buFont typeface="Wingdings" panose="05000000000000000000" pitchFamily="2" charset="2"/>
                  <a:buChar char="ü"/>
                </a:pPr>
                <a:r>
                  <a:rPr lang="en-US" sz="2800" dirty="0"/>
                  <a:t>Realistic simulations of </a:t>
                </a:r>
                <a:r>
                  <a:rPr lang="en-US" sz="2800" dirty="0" err="1"/>
                  <a:t>cascadings</a:t>
                </a:r>
                <a:r>
                  <a:rPr lang="en-US" sz="2800" dirty="0"/>
                  <a:t> on the shelf </a:t>
                </a:r>
                <a:endParaRPr lang="en-GB" sz="2800" dirty="0"/>
              </a:p>
            </p:txBody>
          </p:sp>
        </mc:Choice>
        <mc:Fallback xmlns="">
          <p:sp>
            <p:nvSpPr>
              <p:cNvPr id="2" name="Rectangle 1">
                <a:extLst>
                  <a:ext uri="{FF2B5EF4-FFF2-40B4-BE49-F238E27FC236}">
                    <a16:creationId xmlns:a16="http://schemas.microsoft.com/office/drawing/2014/main" id="{164DAFB6-C2E5-491F-9C71-01367F5EB245}"/>
                  </a:ext>
                </a:extLst>
              </p:cNvPr>
              <p:cNvSpPr>
                <a:spLocks noRot="1" noChangeAspect="1" noMove="1" noResize="1" noEditPoints="1" noAdjustHandles="1" noChangeArrowheads="1" noChangeShapeType="1" noTextEdit="1"/>
              </p:cNvSpPr>
              <p:nvPr/>
            </p:nvSpPr>
            <p:spPr>
              <a:xfrm>
                <a:off x="1548847" y="5039097"/>
                <a:ext cx="7375233" cy="1825628"/>
              </a:xfrm>
              <a:prstGeom prst="rect">
                <a:avLst/>
              </a:prstGeom>
              <a:blipFill>
                <a:blip r:embed="rId6"/>
                <a:stretch>
                  <a:fillRect l="-1653" t="-2676" r="-2397" b="-8696"/>
                </a:stretch>
              </a:blipFill>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E89BF993-6E67-48FD-B0A5-D167B0ECF509}"/>
              </a:ext>
            </a:extLst>
          </p:cNvPr>
          <p:cNvCxnSpPr>
            <a:cxnSpLocks/>
          </p:cNvCxnSpPr>
          <p:nvPr/>
        </p:nvCxnSpPr>
        <p:spPr>
          <a:xfrm flipV="1">
            <a:off x="5040310" y="1342663"/>
            <a:ext cx="1413818" cy="3608650"/>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153390-7152-4F3D-92E8-EDDCEF65594A}"/>
              </a:ext>
            </a:extLst>
          </p:cNvPr>
          <p:cNvCxnSpPr>
            <a:cxnSpLocks/>
          </p:cNvCxnSpPr>
          <p:nvPr/>
        </p:nvCxnSpPr>
        <p:spPr>
          <a:xfrm flipV="1">
            <a:off x="6736466" y="3321935"/>
            <a:ext cx="1131474" cy="161873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23C728-D5EB-4C29-BA1B-1CC12C0AC228}"/>
              </a:ext>
            </a:extLst>
          </p:cNvPr>
          <p:cNvCxnSpPr>
            <a:cxnSpLocks/>
          </p:cNvCxnSpPr>
          <p:nvPr/>
        </p:nvCxnSpPr>
        <p:spPr>
          <a:xfrm flipH="1" flipV="1">
            <a:off x="2361236" y="3321935"/>
            <a:ext cx="1354237" cy="1618736"/>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E8085EF-9A20-4AB0-98D7-F652104C34D8}"/>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VERTICAL GRID</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3320267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DB65ED6-A394-4351-89BA-33D80BFA4302}"/>
              </a:ext>
            </a:extLst>
          </p:cNvPr>
          <p:cNvPicPr>
            <a:picLocks noChangeAspect="1"/>
          </p:cNvPicPr>
          <p:nvPr/>
        </p:nvPicPr>
        <p:blipFill>
          <a:blip r:embed="rId5">
            <a:lum/>
            <a:alphaModFix/>
          </a:blip>
          <a:srcRect/>
          <a:stretch>
            <a:fillRect/>
          </a:stretch>
        </p:blipFill>
        <p:spPr>
          <a:xfrm>
            <a:off x="1629873" y="707747"/>
            <a:ext cx="6820874" cy="4232924"/>
          </a:xfrm>
          <a:prstGeom prst="rect">
            <a:avLst/>
          </a:prstGeom>
          <a:noFill/>
          <a:ln>
            <a:noFill/>
          </a:ln>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4DAFB6-C2E5-491F-9C71-01367F5EB245}"/>
                  </a:ext>
                </a:extLst>
              </p:cNvPr>
              <p:cNvSpPr/>
              <p:nvPr/>
            </p:nvSpPr>
            <p:spPr>
              <a:xfrm>
                <a:off x="857505" y="5026300"/>
                <a:ext cx="8807353" cy="1825628"/>
              </a:xfrm>
              <a:prstGeom prst="rect">
                <a:avLst/>
              </a:prstGeom>
            </p:spPr>
            <p:txBody>
              <a:bodyPr wrap="square">
                <a:spAutoFit/>
              </a:bodyPr>
              <a:lstStyle/>
              <a:p>
                <a14:m>
                  <m:oMath xmlns:m="http://schemas.openxmlformats.org/officeDocument/2006/math">
                    <m:sSubSup>
                      <m:sSubSupPr>
                        <m:ctrlPr>
                          <a:rPr lang="en-GB" sz="2800" b="0" i="1" smtClean="0">
                            <a:latin typeface="Cambria Math" panose="02040503050406030204" pitchFamily="18" charset="0"/>
                          </a:rPr>
                        </m:ctrlPr>
                      </m:sSubSupPr>
                      <m:e>
                        <m:r>
                          <a:rPr lang="en-GB" sz="2800" b="0" i="1" smtClean="0">
                            <a:latin typeface="Cambria Math" panose="02040503050406030204" pitchFamily="18" charset="0"/>
                          </a:rPr>
                          <m:t>𝐻</m:t>
                        </m:r>
                      </m:e>
                      <m:sub>
                        <m:r>
                          <a:rPr lang="en-GB" sz="2800" b="0" i="1" smtClean="0">
                            <a:latin typeface="Cambria Math" panose="02040503050406030204" pitchFamily="18" charset="0"/>
                          </a:rPr>
                          <m:t>𝑒</m:t>
                        </m:r>
                      </m:sub>
                      <m:sup>
                        <m:r>
                          <a:rPr lang="en-GB" sz="2800" b="0" i="1" smtClean="0">
                            <a:latin typeface="Cambria Math" panose="02040503050406030204" pitchFamily="18" charset="0"/>
                          </a:rPr>
                          <m:t>1</m:t>
                        </m:r>
                      </m:sup>
                    </m:sSubSup>
                    <m:r>
                      <a:rPr lang="en-GB" sz="2800" b="0" i="0" smtClean="0">
                        <a:latin typeface="Cambria Math" panose="02040503050406030204" pitchFamily="18" charset="0"/>
                      </a:rPr>
                      <m:t> </m:t>
                    </m:r>
                  </m:oMath>
                </a14:m>
                <a:r>
                  <a:rPr lang="en-US" sz="2800" dirty="0"/>
                  <a:t>follows the </a:t>
                </a:r>
                <a:r>
                  <a:rPr lang="en-US" sz="2800" b="1" dirty="0"/>
                  <a:t>climatological winter isopycnal surface </a:t>
                </a:r>
                <a:r>
                  <a:rPr lang="en-US" sz="2800" dirty="0"/>
                  <a:t>with </a:t>
                </a:r>
                <a14:m>
                  <m:oMath xmlns:m="http://schemas.openxmlformats.org/officeDocument/2006/math">
                    <m:r>
                      <a:rPr lang="en-US" sz="2800" i="1" dirty="0" smtClean="0">
                        <a:latin typeface="Cambria Math" panose="02040503050406030204" pitchFamily="18" charset="0"/>
                      </a:rPr>
                      <m:t>𝜎</m:t>
                    </m:r>
                    <m:r>
                      <a:rPr lang="en-US" sz="2800" i="1" dirty="0" smtClean="0">
                        <a:latin typeface="Cambria Math" panose="02040503050406030204" pitchFamily="18" charset="0"/>
                      </a:rPr>
                      <m:t> = 15.4 </m:t>
                    </m:r>
                    <m:r>
                      <a:rPr lang="en-GB" sz="2800" b="0" i="1" dirty="0" smtClean="0">
                        <a:latin typeface="Cambria Math" panose="02040503050406030204" pitchFamily="18" charset="0"/>
                      </a:rPr>
                      <m:t>𝑘𝑔</m:t>
                    </m:r>
                    <m:r>
                      <a:rPr lang="en-GB" sz="2800" b="0" i="1" dirty="0" smtClean="0">
                        <a:latin typeface="Cambria Math" panose="02040503050406030204" pitchFamily="18" charset="0"/>
                      </a:rPr>
                      <m:t> </m:t>
                    </m:r>
                    <m:sSup>
                      <m:sSupPr>
                        <m:ctrlPr>
                          <a:rPr lang="en-GB" sz="2800" b="0" i="1" dirty="0" smtClean="0">
                            <a:latin typeface="Cambria Math" panose="02040503050406030204" pitchFamily="18" charset="0"/>
                          </a:rPr>
                        </m:ctrlPr>
                      </m:sSupPr>
                      <m:e>
                        <m:r>
                          <a:rPr lang="en-GB" sz="2800" b="0" i="1" dirty="0" smtClean="0">
                            <a:latin typeface="Cambria Math" panose="02040503050406030204" pitchFamily="18" charset="0"/>
                          </a:rPr>
                          <m:t>𝑚</m:t>
                        </m:r>
                      </m:e>
                      <m:sup>
                        <m:r>
                          <a:rPr lang="en-GB" sz="2800" b="0" i="1" dirty="0" smtClean="0">
                            <a:latin typeface="Cambria Math" panose="02040503050406030204" pitchFamily="18" charset="0"/>
                          </a:rPr>
                          <m:t>−3</m:t>
                        </m:r>
                      </m:sup>
                    </m:sSup>
                    <m:r>
                      <a:rPr lang="en-GB" sz="2800" b="0" i="1" dirty="0" smtClean="0">
                        <a:latin typeface="Cambria Math" panose="02040503050406030204" pitchFamily="18" charset="0"/>
                      </a:rPr>
                      <m:t> </m:t>
                    </m:r>
                  </m:oMath>
                </a14:m>
                <a:r>
                  <a:rPr lang="en-US" sz="2800" dirty="0"/>
                  <a:t>in open ocean areas.</a:t>
                </a:r>
              </a:p>
              <a:p>
                <a:pPr marL="457200" indent="-457200">
                  <a:buFont typeface="Wingdings" panose="05000000000000000000" pitchFamily="2" charset="2"/>
                  <a:buChar char="ü"/>
                </a:pPr>
                <a:r>
                  <a:rPr lang="en-US" sz="2800" dirty="0"/>
                  <a:t>Improved representation of the </a:t>
                </a:r>
                <a:r>
                  <a:rPr lang="en-US" sz="2800" dirty="0" err="1"/>
                  <a:t>isopycnal</a:t>
                </a:r>
                <a:r>
                  <a:rPr lang="en-US" sz="2800" dirty="0"/>
                  <a:t> transport in the ocean interior </a:t>
                </a:r>
                <a:endParaRPr lang="en-GB" sz="2800" dirty="0"/>
              </a:p>
            </p:txBody>
          </p:sp>
        </mc:Choice>
        <mc:Fallback xmlns="">
          <p:sp>
            <p:nvSpPr>
              <p:cNvPr id="2" name="Rectangle 1">
                <a:extLst>
                  <a:ext uri="{FF2B5EF4-FFF2-40B4-BE49-F238E27FC236}">
                    <a16:creationId xmlns:a16="http://schemas.microsoft.com/office/drawing/2014/main" id="{164DAFB6-C2E5-491F-9C71-01367F5EB245}"/>
                  </a:ext>
                </a:extLst>
              </p:cNvPr>
              <p:cNvSpPr>
                <a:spLocks noRot="1" noChangeAspect="1" noMove="1" noResize="1" noEditPoints="1" noAdjustHandles="1" noChangeArrowheads="1" noChangeShapeType="1" noTextEdit="1"/>
              </p:cNvSpPr>
              <p:nvPr/>
            </p:nvSpPr>
            <p:spPr>
              <a:xfrm>
                <a:off x="857505" y="5026300"/>
                <a:ext cx="8807353" cy="1825628"/>
              </a:xfrm>
              <a:prstGeom prst="rect">
                <a:avLst/>
              </a:prstGeom>
              <a:blipFill>
                <a:blip r:embed="rId6"/>
                <a:stretch>
                  <a:fillRect l="-1247" t="-2676" r="-2008" b="-8696"/>
                </a:stretch>
              </a:blipFill>
            </p:spPr>
            <p:txBody>
              <a:bodyPr/>
              <a:lstStyle/>
              <a:p>
                <a:r>
                  <a:rPr lang="en-GB">
                    <a:noFill/>
                  </a:rPr>
                  <a:t> </a:t>
                </a:r>
              </a:p>
            </p:txBody>
          </p:sp>
        </mc:Fallback>
      </mc:AlternateContent>
      <p:cxnSp>
        <p:nvCxnSpPr>
          <p:cNvPr id="4" name="Straight Arrow Connector 3">
            <a:extLst>
              <a:ext uri="{FF2B5EF4-FFF2-40B4-BE49-F238E27FC236}">
                <a16:creationId xmlns:a16="http://schemas.microsoft.com/office/drawing/2014/main" id="{E89BF993-6E67-48FD-B0A5-D167B0ECF509}"/>
              </a:ext>
            </a:extLst>
          </p:cNvPr>
          <p:cNvCxnSpPr>
            <a:cxnSpLocks/>
          </p:cNvCxnSpPr>
          <p:nvPr/>
        </p:nvCxnSpPr>
        <p:spPr>
          <a:xfrm flipV="1">
            <a:off x="5040310" y="3414532"/>
            <a:ext cx="1324842" cy="15367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153390-7152-4F3D-92E8-EDDCEF65594A}"/>
              </a:ext>
            </a:extLst>
          </p:cNvPr>
          <p:cNvCxnSpPr>
            <a:cxnSpLocks/>
          </p:cNvCxnSpPr>
          <p:nvPr/>
        </p:nvCxnSpPr>
        <p:spPr>
          <a:xfrm flipV="1">
            <a:off x="6736466" y="1469985"/>
            <a:ext cx="1377387" cy="34706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23C728-D5EB-4C29-BA1B-1CC12C0AC228}"/>
              </a:ext>
            </a:extLst>
          </p:cNvPr>
          <p:cNvCxnSpPr>
            <a:cxnSpLocks/>
          </p:cNvCxnSpPr>
          <p:nvPr/>
        </p:nvCxnSpPr>
        <p:spPr>
          <a:xfrm flipH="1" flipV="1">
            <a:off x="3715473" y="3414532"/>
            <a:ext cx="1" cy="1526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9BBC44E-C5AC-41BD-ABCD-67103207AAFC}"/>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VERTICAL GRID</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414685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583996E6-A843-4CB4-9EBC-1CC636FFAAEA}"/>
              </a:ext>
            </a:extLst>
          </p:cNvPr>
          <p:cNvSpPr/>
          <p:nvPr/>
        </p:nvSpPr>
        <p:spPr>
          <a:xfrm>
            <a:off x="7913927" y="6430433"/>
            <a:ext cx="269105" cy="184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9985AEDA-AF75-4E4A-96E5-A4EA0F506A7B}"/>
              </a:ext>
            </a:extLst>
          </p:cNvPr>
          <p:cNvSpPr/>
          <p:nvPr/>
        </p:nvSpPr>
        <p:spPr>
          <a:xfrm>
            <a:off x="7857225" y="4452326"/>
            <a:ext cx="269105" cy="184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F0B87C0D-0066-445E-BB56-51817A25F192}"/>
              </a:ext>
            </a:extLst>
          </p:cNvPr>
          <p:cNvSpPr/>
          <p:nvPr/>
        </p:nvSpPr>
        <p:spPr>
          <a:xfrm>
            <a:off x="7890676" y="2896796"/>
            <a:ext cx="269105" cy="184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A497D050-3D48-42C7-A50B-CD237A2D32AC}"/>
              </a:ext>
            </a:extLst>
          </p:cNvPr>
          <p:cNvSpPr/>
          <p:nvPr/>
        </p:nvSpPr>
        <p:spPr>
          <a:xfrm>
            <a:off x="7890677" y="1800376"/>
            <a:ext cx="269105" cy="184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D3E8FDDB-57B2-4222-93E5-A50BDB088DBC}"/>
              </a:ext>
            </a:extLst>
          </p:cNvPr>
          <p:cNvSpPr/>
          <p:nvPr/>
        </p:nvSpPr>
        <p:spPr>
          <a:xfrm>
            <a:off x="320668" y="895462"/>
            <a:ext cx="9439287" cy="830997"/>
          </a:xfrm>
          <a:prstGeom prst="rect">
            <a:avLst/>
          </a:prstGeom>
        </p:spPr>
        <p:txBody>
          <a:bodyPr wrap="square">
            <a:spAutoFit/>
          </a:bodyPr>
          <a:lstStyle/>
          <a:p>
            <a:r>
              <a:rPr lang="en-US" sz="2400" b="1" dirty="0"/>
              <a:t>Volume averaged 2008 summer-autumn mean BIAS and RMSE computed for 4 specific depth layers in the upper 300 m </a:t>
            </a:r>
            <a:r>
              <a:rPr lang="en-US" sz="2400" dirty="0"/>
              <a:t>[</a:t>
            </a:r>
            <a:r>
              <a:rPr lang="en-US" sz="2400" dirty="0" err="1"/>
              <a:t>Lishaev</a:t>
            </a:r>
            <a:r>
              <a:rPr lang="en-US" sz="2400" dirty="0"/>
              <a:t> et al. (2018)]</a:t>
            </a:r>
          </a:p>
        </p:txBody>
      </p:sp>
      <p:pic>
        <p:nvPicPr>
          <p:cNvPr id="16" name="Picture 15">
            <a:extLst>
              <a:ext uri="{FF2B5EF4-FFF2-40B4-BE49-F238E27FC236}">
                <a16:creationId xmlns:a16="http://schemas.microsoft.com/office/drawing/2014/main" id="{A6B07C51-2434-41D1-AE71-F05F967FFF14}"/>
              </a:ext>
            </a:extLst>
          </p:cNvPr>
          <p:cNvPicPr>
            <a:picLocks noChangeAspect="1"/>
          </p:cNvPicPr>
          <p:nvPr/>
        </p:nvPicPr>
        <p:blipFill rotWithShape="1">
          <a:blip r:embed="rId5">
            <a:lum/>
            <a:alphaModFix/>
          </a:blip>
          <a:srcRect t="66908"/>
          <a:stretch/>
        </p:blipFill>
        <p:spPr>
          <a:xfrm>
            <a:off x="271231" y="3081511"/>
            <a:ext cx="9389880" cy="864059"/>
          </a:xfrm>
          <a:prstGeom prst="rect">
            <a:avLst/>
          </a:prstGeom>
          <a:noFill/>
          <a:ln>
            <a:noFill/>
          </a:ln>
        </p:spPr>
      </p:pic>
      <p:sp>
        <p:nvSpPr>
          <p:cNvPr id="17" name="Freeform: Shape 16">
            <a:extLst>
              <a:ext uri="{FF2B5EF4-FFF2-40B4-BE49-F238E27FC236}">
                <a16:creationId xmlns:a16="http://schemas.microsoft.com/office/drawing/2014/main" id="{0895B592-126C-4189-B493-88F5BE137EDF}"/>
              </a:ext>
            </a:extLst>
          </p:cNvPr>
          <p:cNvSpPr/>
          <p:nvPr/>
        </p:nvSpPr>
        <p:spPr>
          <a:xfrm>
            <a:off x="8941111" y="3477571"/>
            <a:ext cx="503999"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18" name="Freeform: Shape 17">
            <a:extLst>
              <a:ext uri="{FF2B5EF4-FFF2-40B4-BE49-F238E27FC236}">
                <a16:creationId xmlns:a16="http://schemas.microsoft.com/office/drawing/2014/main" id="{62A6B9B5-78F1-483D-8866-6D88CD800319}"/>
              </a:ext>
            </a:extLst>
          </p:cNvPr>
          <p:cNvSpPr/>
          <p:nvPr/>
        </p:nvSpPr>
        <p:spPr>
          <a:xfrm>
            <a:off x="7717111" y="3477931"/>
            <a:ext cx="612360"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19" name="Freeform: Shape 18">
            <a:extLst>
              <a:ext uri="{FF2B5EF4-FFF2-40B4-BE49-F238E27FC236}">
                <a16:creationId xmlns:a16="http://schemas.microsoft.com/office/drawing/2014/main" id="{EAD3FB28-C7A7-4D0D-AA2D-6F8ECC18D712}"/>
              </a:ext>
            </a:extLst>
          </p:cNvPr>
          <p:cNvSpPr/>
          <p:nvPr/>
        </p:nvSpPr>
        <p:spPr>
          <a:xfrm>
            <a:off x="4657471" y="3477931"/>
            <a:ext cx="503999"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21" name="Freeform: Shape 20">
            <a:extLst>
              <a:ext uri="{FF2B5EF4-FFF2-40B4-BE49-F238E27FC236}">
                <a16:creationId xmlns:a16="http://schemas.microsoft.com/office/drawing/2014/main" id="{1DD2581A-E63D-40E4-A66A-E3133F09A9A8}"/>
              </a:ext>
            </a:extLst>
          </p:cNvPr>
          <p:cNvSpPr/>
          <p:nvPr/>
        </p:nvSpPr>
        <p:spPr>
          <a:xfrm>
            <a:off x="3469831" y="3478291"/>
            <a:ext cx="647280"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solidFill>
                <a:srgbClr val="00B050"/>
              </a:solidFill>
              <a:latin typeface="Liberation Sans" pitchFamily="18"/>
              <a:ea typeface="Droid Sans Fallback" pitchFamily="2"/>
              <a:cs typeface="FreeSans" pitchFamily="2"/>
            </a:endParaRPr>
          </a:p>
        </p:txBody>
      </p:sp>
      <p:sp>
        <p:nvSpPr>
          <p:cNvPr id="22" name="Freeform: Shape 21">
            <a:extLst>
              <a:ext uri="{FF2B5EF4-FFF2-40B4-BE49-F238E27FC236}">
                <a16:creationId xmlns:a16="http://schemas.microsoft.com/office/drawing/2014/main" id="{F7056C88-25AD-47B8-AD40-A2EAE867B7EF}"/>
              </a:ext>
            </a:extLst>
          </p:cNvPr>
          <p:cNvSpPr/>
          <p:nvPr/>
        </p:nvSpPr>
        <p:spPr>
          <a:xfrm>
            <a:off x="2497831" y="3478291"/>
            <a:ext cx="503999"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27" name="Freeform: Shape 26">
            <a:extLst>
              <a:ext uri="{FF2B5EF4-FFF2-40B4-BE49-F238E27FC236}">
                <a16:creationId xmlns:a16="http://schemas.microsoft.com/office/drawing/2014/main" id="{F480BAAD-EBE3-42D9-ADCE-85B1DB33F008}"/>
              </a:ext>
            </a:extLst>
          </p:cNvPr>
          <p:cNvSpPr/>
          <p:nvPr/>
        </p:nvSpPr>
        <p:spPr>
          <a:xfrm>
            <a:off x="1562191" y="3478651"/>
            <a:ext cx="503999" cy="396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noFill/>
          <a:ln w="29160">
            <a:solidFill>
              <a:srgbClr val="FF0000"/>
            </a:solidFill>
            <a:prstDash val="solid"/>
          </a:ln>
        </p:spPr>
        <p:txBody>
          <a:bodyPr vert="horz" wrap="none" lIns="104400" tIns="59400" rIns="104400" bIns="594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cap="none">
              <a:ln>
                <a:noFill/>
              </a:ln>
              <a:latin typeface="Liberation Sans" pitchFamily="18"/>
              <a:ea typeface="Droid Sans Fallback" pitchFamily="2"/>
              <a:cs typeface="FreeSans" pitchFamily="2"/>
            </a:endParaRPr>
          </a:p>
        </p:txBody>
      </p:sp>
      <p:sp>
        <p:nvSpPr>
          <p:cNvPr id="4" name="Rectangle 3">
            <a:extLst>
              <a:ext uri="{FF2B5EF4-FFF2-40B4-BE49-F238E27FC236}">
                <a16:creationId xmlns:a16="http://schemas.microsoft.com/office/drawing/2014/main" id="{1EF57CC9-F098-4D72-9881-7A8D7295D9BA}"/>
              </a:ext>
            </a:extLst>
          </p:cNvPr>
          <p:cNvSpPr/>
          <p:nvPr/>
        </p:nvSpPr>
        <p:spPr>
          <a:xfrm>
            <a:off x="451584" y="4276022"/>
            <a:ext cx="9177454" cy="2246769"/>
          </a:xfrm>
          <a:prstGeom prst="rect">
            <a:avLst/>
          </a:prstGeom>
          <a:solidFill>
            <a:schemeClr val="accent5">
              <a:lumMod val="20000"/>
              <a:lumOff val="80000"/>
            </a:schemeClr>
          </a:solidFill>
        </p:spPr>
        <p:txBody>
          <a:bodyPr wrap="square">
            <a:spAutoFit/>
          </a:bodyPr>
          <a:lstStyle/>
          <a:p>
            <a:pPr marL="342900" indent="-342900">
              <a:buFont typeface="Courier New" panose="02070309020205020404" pitchFamily="49" charset="0"/>
              <a:buChar char="o"/>
            </a:pPr>
            <a:r>
              <a:rPr lang="en-US" sz="2800" dirty="0"/>
              <a:t>Models’ skill significantly differ in the </a:t>
            </a:r>
            <a:r>
              <a:rPr lang="en-US" sz="2800" u="sng" dirty="0"/>
              <a:t>active part </a:t>
            </a:r>
            <a:r>
              <a:rPr lang="en-US" sz="2800" dirty="0"/>
              <a:t>of the sea </a:t>
            </a:r>
          </a:p>
          <a:p>
            <a:r>
              <a:rPr lang="en-US" sz="2800" dirty="0"/>
              <a:t>    (5-100 m)</a:t>
            </a:r>
          </a:p>
          <a:p>
            <a:pPr marL="342900" indent="-342900">
              <a:buFont typeface="Courier New" panose="02070309020205020404" pitchFamily="49" charset="0"/>
              <a:buChar char="o"/>
            </a:pPr>
            <a:r>
              <a:rPr lang="en-US" sz="2800" b="1" dirty="0"/>
              <a:t>CUR-MEs</a:t>
            </a:r>
            <a:r>
              <a:rPr lang="en-US" sz="2800" dirty="0"/>
              <a:t> has increased accuracy for T in both sub-surface layers</a:t>
            </a:r>
          </a:p>
          <a:p>
            <a:pPr marL="342900" indent="-342900">
              <a:buFont typeface="Courier New" panose="02070309020205020404" pitchFamily="49" charset="0"/>
              <a:buChar char="o"/>
            </a:pPr>
            <a:r>
              <a:rPr lang="en-US" sz="2800" dirty="0"/>
              <a:t>For S improvements are less notable </a:t>
            </a:r>
          </a:p>
        </p:txBody>
      </p:sp>
      <p:pic>
        <p:nvPicPr>
          <p:cNvPr id="28" name="Picture 27">
            <a:extLst>
              <a:ext uri="{FF2B5EF4-FFF2-40B4-BE49-F238E27FC236}">
                <a16:creationId xmlns:a16="http://schemas.microsoft.com/office/drawing/2014/main" id="{F90D82D8-A903-4FB2-BBC8-00D569EB5DBA}"/>
              </a:ext>
            </a:extLst>
          </p:cNvPr>
          <p:cNvPicPr>
            <a:picLocks noChangeAspect="1"/>
          </p:cNvPicPr>
          <p:nvPr/>
        </p:nvPicPr>
        <p:blipFill rotWithShape="1">
          <a:blip r:embed="rId5">
            <a:lum/>
            <a:alphaModFix/>
          </a:blip>
          <a:srcRect b="58350"/>
          <a:stretch/>
        </p:blipFill>
        <p:spPr>
          <a:xfrm>
            <a:off x="271231" y="2053297"/>
            <a:ext cx="9389880" cy="1087523"/>
          </a:xfrm>
          <a:prstGeom prst="rect">
            <a:avLst/>
          </a:prstGeom>
          <a:noFill/>
          <a:ln>
            <a:noFill/>
          </a:ln>
        </p:spPr>
      </p:pic>
      <p:sp>
        <p:nvSpPr>
          <p:cNvPr id="29" name="TextBox 28">
            <a:extLst>
              <a:ext uri="{FF2B5EF4-FFF2-40B4-BE49-F238E27FC236}">
                <a16:creationId xmlns:a16="http://schemas.microsoft.com/office/drawing/2014/main" id="{0C23156D-579D-4C3A-B64F-6B2DA36B6CD1}"/>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RESULTS</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2685570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DA3152F-42FB-463F-A6D7-E3CA672ABE11}"/>
              </a:ext>
            </a:extLst>
          </p:cNvPr>
          <p:cNvSpPr/>
          <p:nvPr/>
        </p:nvSpPr>
        <p:spPr>
          <a:xfrm>
            <a:off x="5950245" y="1596410"/>
            <a:ext cx="3681542" cy="1261884"/>
          </a:xfrm>
          <a:prstGeom prst="rect">
            <a:avLst/>
          </a:prstGeom>
          <a:solidFill>
            <a:schemeClr val="accent5">
              <a:lumMod val="20000"/>
              <a:lumOff val="80000"/>
            </a:schemeClr>
          </a:solidFill>
        </p:spPr>
        <p:txBody>
          <a:bodyPr wrap="square">
            <a:spAutoFit/>
          </a:bodyPr>
          <a:lstStyle/>
          <a:p>
            <a:r>
              <a:rPr lang="en-GB" sz="2800" u="sng" dirty="0"/>
              <a:t>Within the active layer </a:t>
            </a:r>
          </a:p>
          <a:p>
            <a:r>
              <a:rPr lang="en-GB" sz="2400" b="1" dirty="0"/>
              <a:t>MEs </a:t>
            </a:r>
            <a:r>
              <a:rPr lang="en-GB" sz="2400" dirty="0"/>
              <a:t>has improved accuracy </a:t>
            </a:r>
          </a:p>
          <a:p>
            <a:r>
              <a:rPr lang="en-GB" sz="2400" dirty="0"/>
              <a:t>with respect to </a:t>
            </a:r>
            <a:r>
              <a:rPr lang="en-GB" sz="2400" b="1" dirty="0" err="1"/>
              <a:t>zps</a:t>
            </a:r>
            <a:r>
              <a:rPr lang="en-GB" sz="2400" b="1" dirty="0"/>
              <a:t> </a:t>
            </a:r>
          </a:p>
        </p:txBody>
      </p:sp>
      <p:sp>
        <p:nvSpPr>
          <p:cNvPr id="3" name="Rectangle 2">
            <a:extLst>
              <a:ext uri="{FF2B5EF4-FFF2-40B4-BE49-F238E27FC236}">
                <a16:creationId xmlns:a16="http://schemas.microsoft.com/office/drawing/2014/main" id="{DD936423-5AE3-4F63-ADE0-613F1D363F74}"/>
              </a:ext>
            </a:extLst>
          </p:cNvPr>
          <p:cNvSpPr/>
          <p:nvPr/>
        </p:nvSpPr>
        <p:spPr>
          <a:xfrm>
            <a:off x="1149022" y="2197909"/>
            <a:ext cx="1897532" cy="1015663"/>
          </a:xfrm>
          <a:prstGeom prst="rect">
            <a:avLst/>
          </a:prstGeom>
          <a:solidFill>
            <a:schemeClr val="accent2">
              <a:lumMod val="20000"/>
              <a:lumOff val="80000"/>
            </a:schemeClr>
          </a:solidFill>
        </p:spPr>
        <p:txBody>
          <a:bodyPr wrap="square">
            <a:spAutoFit/>
          </a:bodyPr>
          <a:lstStyle/>
          <a:p>
            <a:r>
              <a:rPr lang="en-US" sz="2000" b="1" dirty="0"/>
              <a:t>Sep. 2008 mean profiles of T BIAS and RMSE</a:t>
            </a:r>
          </a:p>
        </p:txBody>
      </p:sp>
      <p:grpSp>
        <p:nvGrpSpPr>
          <p:cNvPr id="30" name="Group 29">
            <a:extLst>
              <a:ext uri="{FF2B5EF4-FFF2-40B4-BE49-F238E27FC236}">
                <a16:creationId xmlns:a16="http://schemas.microsoft.com/office/drawing/2014/main" id="{B1994EA3-7111-4BBA-B76E-63E7D398C338}"/>
              </a:ext>
            </a:extLst>
          </p:cNvPr>
          <p:cNvGrpSpPr/>
          <p:nvPr/>
        </p:nvGrpSpPr>
        <p:grpSpPr>
          <a:xfrm>
            <a:off x="0" y="559456"/>
            <a:ext cx="5344442" cy="3433798"/>
            <a:chOff x="166169" y="857202"/>
            <a:chExt cx="5344442" cy="3433798"/>
          </a:xfrm>
        </p:grpSpPr>
        <p:grpSp>
          <p:nvGrpSpPr>
            <p:cNvPr id="29" name="Group 28">
              <a:extLst>
                <a:ext uri="{FF2B5EF4-FFF2-40B4-BE49-F238E27FC236}">
                  <a16:creationId xmlns:a16="http://schemas.microsoft.com/office/drawing/2014/main" id="{4318DD87-5F6D-4352-9DC2-E8BB0FCF845B}"/>
                </a:ext>
              </a:extLst>
            </p:cNvPr>
            <p:cNvGrpSpPr/>
            <p:nvPr/>
          </p:nvGrpSpPr>
          <p:grpSpPr>
            <a:xfrm>
              <a:off x="166169" y="1148945"/>
              <a:ext cx="5344442" cy="3142055"/>
              <a:chOff x="166169" y="894954"/>
              <a:chExt cx="5344442" cy="3142055"/>
            </a:xfrm>
          </p:grpSpPr>
          <p:pic>
            <p:nvPicPr>
              <p:cNvPr id="6" name="Picture 5" descr="Chart&#10;&#10;Description automatically generated">
                <a:extLst>
                  <a:ext uri="{FF2B5EF4-FFF2-40B4-BE49-F238E27FC236}">
                    <a16:creationId xmlns:a16="http://schemas.microsoft.com/office/drawing/2014/main" id="{896895BB-B70A-408D-8B3F-128F2308A652}"/>
                  </a:ext>
                </a:extLst>
              </p:cNvPr>
              <p:cNvPicPr>
                <a:picLocks noChangeAspect="1"/>
              </p:cNvPicPr>
              <p:nvPr/>
            </p:nvPicPr>
            <p:blipFill rotWithShape="1">
              <a:blip r:embed="rId5">
                <a:extLst>
                  <a:ext uri="{28A0092B-C50C-407E-A947-70E740481C1C}">
                    <a14:useLocalDpi xmlns:a14="http://schemas.microsoft.com/office/drawing/2010/main" val="0"/>
                  </a:ext>
                </a:extLst>
              </a:blip>
              <a:srcRect l="7812"/>
              <a:stretch/>
            </p:blipFill>
            <p:spPr>
              <a:xfrm>
                <a:off x="2063701" y="967799"/>
                <a:ext cx="1677209" cy="2996363"/>
              </a:xfrm>
              <a:prstGeom prst="rect">
                <a:avLst/>
              </a:prstGeom>
            </p:spPr>
          </p:pic>
          <p:pic>
            <p:nvPicPr>
              <p:cNvPr id="28" name="Picture 27">
                <a:extLst>
                  <a:ext uri="{FF2B5EF4-FFF2-40B4-BE49-F238E27FC236}">
                    <a16:creationId xmlns:a16="http://schemas.microsoft.com/office/drawing/2014/main" id="{72B3477D-AD5A-435C-A59D-36C13B4EBE50}"/>
                  </a:ext>
                </a:extLst>
              </p:cNvPr>
              <p:cNvPicPr>
                <a:picLocks noChangeAspect="1"/>
              </p:cNvPicPr>
              <p:nvPr/>
            </p:nvPicPr>
            <p:blipFill rotWithShape="1">
              <a:blip r:embed="rId6">
                <a:lum/>
                <a:alphaModFix/>
              </a:blip>
              <a:srcRect t="7455" r="63985"/>
              <a:stretch/>
            </p:blipFill>
            <p:spPr>
              <a:xfrm>
                <a:off x="166169" y="894954"/>
                <a:ext cx="1897532" cy="3142055"/>
              </a:xfrm>
              <a:prstGeom prst="rect">
                <a:avLst/>
              </a:prstGeom>
              <a:noFill/>
              <a:ln>
                <a:noFill/>
              </a:ln>
            </p:spPr>
          </p:pic>
          <p:pic>
            <p:nvPicPr>
              <p:cNvPr id="9" name="Picture 8" descr="Diagram&#10;&#10;Description automatically generated">
                <a:extLst>
                  <a:ext uri="{FF2B5EF4-FFF2-40B4-BE49-F238E27FC236}">
                    <a16:creationId xmlns:a16="http://schemas.microsoft.com/office/drawing/2014/main" id="{D9B65F82-5550-492A-95E1-69E587D42408}"/>
                  </a:ext>
                </a:extLst>
              </p:cNvPr>
              <p:cNvPicPr>
                <a:picLocks noChangeAspect="1"/>
              </p:cNvPicPr>
              <p:nvPr/>
            </p:nvPicPr>
            <p:blipFill rotWithShape="1">
              <a:blip r:embed="rId7">
                <a:extLst>
                  <a:ext uri="{28A0092B-C50C-407E-A947-70E740481C1C}">
                    <a14:useLocalDpi xmlns:a14="http://schemas.microsoft.com/office/drawing/2010/main" val="0"/>
                  </a:ext>
                </a:extLst>
              </a:blip>
              <a:srcRect l="12278"/>
              <a:stretch/>
            </p:blipFill>
            <p:spPr>
              <a:xfrm>
                <a:off x="3833401" y="967800"/>
                <a:ext cx="1677210" cy="2994826"/>
              </a:xfrm>
              <a:prstGeom prst="rect">
                <a:avLst/>
              </a:prstGeom>
            </p:spPr>
          </p:pic>
        </p:grpSp>
        <p:grpSp>
          <p:nvGrpSpPr>
            <p:cNvPr id="24" name="Group 23">
              <a:extLst>
                <a:ext uri="{FF2B5EF4-FFF2-40B4-BE49-F238E27FC236}">
                  <a16:creationId xmlns:a16="http://schemas.microsoft.com/office/drawing/2014/main" id="{0476B63A-F46D-4638-ADAE-BB2E858D3FF1}"/>
                </a:ext>
              </a:extLst>
            </p:cNvPr>
            <p:cNvGrpSpPr/>
            <p:nvPr/>
          </p:nvGrpSpPr>
          <p:grpSpPr>
            <a:xfrm>
              <a:off x="1270059" y="857202"/>
              <a:ext cx="3041142" cy="416438"/>
              <a:chOff x="6087532" y="2984072"/>
              <a:chExt cx="3041142" cy="416438"/>
            </a:xfrm>
          </p:grpSpPr>
          <p:sp>
            <p:nvSpPr>
              <p:cNvPr id="26" name="Rectangle 25">
                <a:extLst>
                  <a:ext uri="{FF2B5EF4-FFF2-40B4-BE49-F238E27FC236}">
                    <a16:creationId xmlns:a16="http://schemas.microsoft.com/office/drawing/2014/main" id="{A497D050-3D48-42C7-A50B-CD237A2D32AC}"/>
                  </a:ext>
                </a:extLst>
              </p:cNvPr>
              <p:cNvSpPr/>
              <p:nvPr/>
            </p:nvSpPr>
            <p:spPr>
              <a:xfrm>
                <a:off x="7913926" y="3111165"/>
                <a:ext cx="269105" cy="1847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Straight Connector 17">
                <a:extLst>
                  <a:ext uri="{FF2B5EF4-FFF2-40B4-BE49-F238E27FC236}">
                    <a16:creationId xmlns:a16="http://schemas.microsoft.com/office/drawing/2014/main" id="{AD9C74E0-57BC-4EB4-89E7-9049D30C2C25}"/>
                  </a:ext>
                </a:extLst>
              </p:cNvPr>
              <p:cNvCxnSpPr/>
              <p:nvPr/>
            </p:nvCxnSpPr>
            <p:spPr>
              <a:xfrm>
                <a:off x="6276297" y="3083045"/>
                <a:ext cx="381000" cy="0"/>
              </a:xfrm>
              <a:prstGeom prst="line">
                <a:avLst/>
              </a:prstGeom>
              <a:ln w="57150">
                <a:solidFill>
                  <a:srgbClr val="F216C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2B429C-DCB3-4C15-A2A2-BDCAD9FCAF1B}"/>
                  </a:ext>
                </a:extLst>
              </p:cNvPr>
              <p:cNvCxnSpPr/>
              <p:nvPr/>
            </p:nvCxnSpPr>
            <p:spPr>
              <a:xfrm>
                <a:off x="7304417" y="3069656"/>
                <a:ext cx="381000" cy="0"/>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54E0E3-92E9-4A17-8AAF-D7A338B5C244}"/>
                  </a:ext>
                </a:extLst>
              </p:cNvPr>
              <p:cNvCxnSpPr/>
              <p:nvPr/>
            </p:nvCxnSpPr>
            <p:spPr>
              <a:xfrm>
                <a:off x="8408692" y="3069656"/>
                <a:ext cx="38100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48C216E-79DD-492C-BE09-80FC8885D1FB}"/>
                  </a:ext>
                </a:extLst>
              </p:cNvPr>
              <p:cNvSpPr txBox="1"/>
              <p:nvPr/>
            </p:nvSpPr>
            <p:spPr>
              <a:xfrm>
                <a:off x="6185021" y="3031178"/>
                <a:ext cx="657988" cy="369332"/>
              </a:xfrm>
              <a:prstGeom prst="rect">
                <a:avLst/>
              </a:prstGeom>
              <a:noFill/>
            </p:spPr>
            <p:txBody>
              <a:bodyPr wrap="square" rtlCol="0">
                <a:spAutoFit/>
              </a:bodyPr>
              <a:lstStyle/>
              <a:p>
                <a:r>
                  <a:rPr lang="en-GB" dirty="0"/>
                  <a:t>OBS.</a:t>
                </a:r>
              </a:p>
            </p:txBody>
          </p:sp>
          <p:sp>
            <p:nvSpPr>
              <p:cNvPr id="25" name="TextBox 24">
                <a:extLst>
                  <a:ext uri="{FF2B5EF4-FFF2-40B4-BE49-F238E27FC236}">
                    <a16:creationId xmlns:a16="http://schemas.microsoft.com/office/drawing/2014/main" id="{9258A544-8B7F-4C98-9EDA-D3A1A22FB2D4}"/>
                  </a:ext>
                </a:extLst>
              </p:cNvPr>
              <p:cNvSpPr txBox="1"/>
              <p:nvPr/>
            </p:nvSpPr>
            <p:spPr>
              <a:xfrm>
                <a:off x="7049894" y="3021554"/>
                <a:ext cx="980302" cy="369332"/>
              </a:xfrm>
              <a:prstGeom prst="rect">
                <a:avLst/>
              </a:prstGeom>
              <a:noFill/>
            </p:spPr>
            <p:txBody>
              <a:bodyPr wrap="square" rtlCol="0">
                <a:spAutoFit/>
              </a:bodyPr>
              <a:lstStyle/>
              <a:p>
                <a:r>
                  <a:rPr lang="en-GB" dirty="0"/>
                  <a:t>CUR-</a:t>
                </a:r>
                <a:r>
                  <a:rPr lang="en-GB" dirty="0" err="1"/>
                  <a:t>zps</a:t>
                </a:r>
                <a:endParaRPr lang="en-GB" dirty="0"/>
              </a:p>
            </p:txBody>
          </p:sp>
          <p:sp>
            <p:nvSpPr>
              <p:cNvPr id="27" name="TextBox 26">
                <a:extLst>
                  <a:ext uri="{FF2B5EF4-FFF2-40B4-BE49-F238E27FC236}">
                    <a16:creationId xmlns:a16="http://schemas.microsoft.com/office/drawing/2014/main" id="{F59792AB-E71F-4393-856F-3E10BD0498D5}"/>
                  </a:ext>
                </a:extLst>
              </p:cNvPr>
              <p:cNvSpPr txBox="1"/>
              <p:nvPr/>
            </p:nvSpPr>
            <p:spPr>
              <a:xfrm>
                <a:off x="8069710" y="3014119"/>
                <a:ext cx="1058964" cy="369332"/>
              </a:xfrm>
              <a:prstGeom prst="rect">
                <a:avLst/>
              </a:prstGeom>
              <a:noFill/>
            </p:spPr>
            <p:txBody>
              <a:bodyPr wrap="square" rtlCol="0">
                <a:spAutoFit/>
              </a:bodyPr>
              <a:lstStyle/>
              <a:p>
                <a:r>
                  <a:rPr lang="en-GB" dirty="0"/>
                  <a:t>CUR-MEs</a:t>
                </a:r>
              </a:p>
            </p:txBody>
          </p:sp>
          <p:sp>
            <p:nvSpPr>
              <p:cNvPr id="21" name="Rectangle 20">
                <a:extLst>
                  <a:ext uri="{FF2B5EF4-FFF2-40B4-BE49-F238E27FC236}">
                    <a16:creationId xmlns:a16="http://schemas.microsoft.com/office/drawing/2014/main" id="{86B85039-A521-439D-9554-E666C157106C}"/>
                  </a:ext>
                </a:extLst>
              </p:cNvPr>
              <p:cNvSpPr/>
              <p:nvPr/>
            </p:nvSpPr>
            <p:spPr>
              <a:xfrm>
                <a:off x="6087532" y="2984072"/>
                <a:ext cx="3002977" cy="3485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pic>
        <p:nvPicPr>
          <p:cNvPr id="34" name="Picture 33" descr="Diagram, schematic&#10;&#10;Description automatically generated">
            <a:extLst>
              <a:ext uri="{FF2B5EF4-FFF2-40B4-BE49-F238E27FC236}">
                <a16:creationId xmlns:a16="http://schemas.microsoft.com/office/drawing/2014/main" id="{9E5CF628-86FE-4C20-A235-8205C3304B66}"/>
              </a:ext>
            </a:extLst>
          </p:cNvPr>
          <p:cNvPicPr>
            <a:picLocks noChangeAspect="1"/>
          </p:cNvPicPr>
          <p:nvPr/>
        </p:nvPicPr>
        <p:blipFill rotWithShape="1">
          <a:blip r:embed="rId8">
            <a:extLst>
              <a:ext uri="{28A0092B-C50C-407E-A947-70E740481C1C}">
                <a14:useLocalDpi xmlns:a14="http://schemas.microsoft.com/office/drawing/2010/main" val="0"/>
              </a:ext>
            </a:extLst>
          </a:blip>
          <a:srcRect b="5636"/>
          <a:stretch/>
        </p:blipFill>
        <p:spPr>
          <a:xfrm>
            <a:off x="0" y="3929024"/>
            <a:ext cx="8649473" cy="3076681"/>
          </a:xfrm>
          <a:prstGeom prst="rect">
            <a:avLst/>
          </a:prstGeom>
        </p:spPr>
      </p:pic>
      <p:sp>
        <p:nvSpPr>
          <p:cNvPr id="16" name="Rectangle 15">
            <a:extLst>
              <a:ext uri="{FF2B5EF4-FFF2-40B4-BE49-F238E27FC236}">
                <a16:creationId xmlns:a16="http://schemas.microsoft.com/office/drawing/2014/main" id="{9A95CEF1-ECA7-4517-B23A-247176306DAB}"/>
              </a:ext>
            </a:extLst>
          </p:cNvPr>
          <p:cNvSpPr/>
          <p:nvPr/>
        </p:nvSpPr>
        <p:spPr>
          <a:xfrm>
            <a:off x="8512988" y="4959532"/>
            <a:ext cx="1567637" cy="1015663"/>
          </a:xfrm>
          <a:prstGeom prst="rect">
            <a:avLst/>
          </a:prstGeom>
          <a:solidFill>
            <a:schemeClr val="accent6">
              <a:lumMod val="20000"/>
              <a:lumOff val="80000"/>
            </a:schemeClr>
          </a:solidFill>
        </p:spPr>
        <p:txBody>
          <a:bodyPr wrap="square">
            <a:spAutoFit/>
          </a:bodyPr>
          <a:lstStyle/>
          <a:p>
            <a:r>
              <a:rPr lang="en-US" sz="2000" b="1" dirty="0"/>
              <a:t>Examples of Sep. 2008</a:t>
            </a:r>
          </a:p>
          <a:p>
            <a:r>
              <a:rPr lang="en-US" sz="2000" b="1" dirty="0"/>
              <a:t>T profiles</a:t>
            </a:r>
          </a:p>
        </p:txBody>
      </p:sp>
      <p:sp>
        <p:nvSpPr>
          <p:cNvPr id="31" name="TextBox 30">
            <a:extLst>
              <a:ext uri="{FF2B5EF4-FFF2-40B4-BE49-F238E27FC236}">
                <a16:creationId xmlns:a16="http://schemas.microsoft.com/office/drawing/2014/main" id="{4F236FF8-3222-427A-9F54-F83701EAF78B}"/>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RESULTS</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3055307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CDA7D02D-129C-428C-85A7-EC8451F5DBCD}"/>
              </a:ext>
            </a:extLst>
          </p:cNvPr>
          <p:cNvGrpSpPr/>
          <p:nvPr/>
        </p:nvGrpSpPr>
        <p:grpSpPr>
          <a:xfrm>
            <a:off x="166169" y="2692400"/>
            <a:ext cx="9748287" cy="2976038"/>
            <a:chOff x="542000" y="1461240"/>
            <a:chExt cx="8900700" cy="1910510"/>
          </a:xfrm>
        </p:grpSpPr>
        <p:pic>
          <p:nvPicPr>
            <p:cNvPr id="14" name="Picture 13">
              <a:extLst>
                <a:ext uri="{FF2B5EF4-FFF2-40B4-BE49-F238E27FC236}">
                  <a16:creationId xmlns:a16="http://schemas.microsoft.com/office/drawing/2014/main" id="{95E91546-CDC5-413F-9DEA-5DAA07A2B685}"/>
                </a:ext>
              </a:extLst>
            </p:cNvPr>
            <p:cNvPicPr>
              <a:picLocks noChangeAspect="1"/>
            </p:cNvPicPr>
            <p:nvPr/>
          </p:nvPicPr>
          <p:blipFill>
            <a:blip r:embed="rId5">
              <a:lum/>
              <a:alphaModFix/>
            </a:blip>
            <a:srcRect/>
            <a:stretch>
              <a:fillRect/>
            </a:stretch>
          </p:blipFill>
          <p:spPr>
            <a:xfrm>
              <a:off x="542000" y="1469160"/>
              <a:ext cx="2888280" cy="1546920"/>
            </a:xfrm>
            <a:prstGeom prst="rect">
              <a:avLst/>
            </a:prstGeom>
            <a:noFill/>
            <a:ln>
              <a:noFill/>
            </a:ln>
          </p:spPr>
        </p:pic>
        <p:pic>
          <p:nvPicPr>
            <p:cNvPr id="16" name="Picture 15">
              <a:extLst>
                <a:ext uri="{FF2B5EF4-FFF2-40B4-BE49-F238E27FC236}">
                  <a16:creationId xmlns:a16="http://schemas.microsoft.com/office/drawing/2014/main" id="{639CAB04-41D3-4CAD-BEE3-80C4F178ADF7}"/>
                </a:ext>
              </a:extLst>
            </p:cNvPr>
            <p:cNvPicPr>
              <a:picLocks noChangeAspect="1"/>
            </p:cNvPicPr>
            <p:nvPr/>
          </p:nvPicPr>
          <p:blipFill>
            <a:blip r:embed="rId6">
              <a:lum/>
              <a:alphaModFix/>
            </a:blip>
            <a:srcRect/>
            <a:stretch>
              <a:fillRect/>
            </a:stretch>
          </p:blipFill>
          <p:spPr>
            <a:xfrm>
              <a:off x="3543480" y="1461240"/>
              <a:ext cx="2888280" cy="1546920"/>
            </a:xfrm>
            <a:prstGeom prst="rect">
              <a:avLst/>
            </a:prstGeom>
            <a:noFill/>
            <a:ln>
              <a:noFill/>
            </a:ln>
          </p:spPr>
        </p:pic>
        <p:pic>
          <p:nvPicPr>
            <p:cNvPr id="17" name="Picture 16">
              <a:extLst>
                <a:ext uri="{FF2B5EF4-FFF2-40B4-BE49-F238E27FC236}">
                  <a16:creationId xmlns:a16="http://schemas.microsoft.com/office/drawing/2014/main" id="{86340F01-8593-481A-AFAC-5415B4849795}"/>
                </a:ext>
              </a:extLst>
            </p:cNvPr>
            <p:cNvPicPr>
              <a:picLocks noChangeAspect="1"/>
            </p:cNvPicPr>
            <p:nvPr/>
          </p:nvPicPr>
          <p:blipFill>
            <a:blip r:embed="rId7">
              <a:lum/>
              <a:alphaModFix/>
            </a:blip>
            <a:srcRect/>
            <a:stretch>
              <a:fillRect/>
            </a:stretch>
          </p:blipFill>
          <p:spPr>
            <a:xfrm>
              <a:off x="6554420" y="1461240"/>
              <a:ext cx="2888280" cy="1546920"/>
            </a:xfrm>
            <a:prstGeom prst="rect">
              <a:avLst/>
            </a:prstGeom>
            <a:noFill/>
            <a:ln>
              <a:noFill/>
            </a:ln>
          </p:spPr>
        </p:pic>
        <p:sp>
          <p:nvSpPr>
            <p:cNvPr id="18" name="TextBox 17">
              <a:extLst>
                <a:ext uri="{FF2B5EF4-FFF2-40B4-BE49-F238E27FC236}">
                  <a16:creationId xmlns:a16="http://schemas.microsoft.com/office/drawing/2014/main" id="{D80BBC86-9BF9-48EB-AD8A-7D458A71186A}"/>
                </a:ext>
              </a:extLst>
            </p:cNvPr>
            <p:cNvSpPr txBox="1"/>
            <p:nvPr/>
          </p:nvSpPr>
          <p:spPr>
            <a:xfrm>
              <a:off x="1314573" y="3064734"/>
              <a:ext cx="1625760" cy="279841"/>
            </a:xfrm>
            <a:prstGeom prst="rect">
              <a:avLst/>
            </a:prstGeom>
            <a:noFill/>
            <a:ln>
              <a:noFill/>
            </a:ln>
          </p:spPr>
          <p:txBody>
            <a:bodyPr vert="horz" wrap="none" lIns="90000" tIns="45000" rIns="90000" bIns="45000" anchorCtr="0" compatLnSpc="0"/>
            <a:lstStyle/>
            <a:p>
              <a:pPr marL="0" marR="0" lvl="0" indent="0" algn="just" rtl="0" hangingPunct="0">
                <a:lnSpc>
                  <a:spcPct val="100000"/>
                </a:lnSpc>
                <a:spcBef>
                  <a:spcPts val="0"/>
                </a:spcBef>
                <a:spcAft>
                  <a:spcPts val="0"/>
                </a:spcAft>
                <a:buNone/>
                <a:tabLst/>
              </a:pPr>
              <a:r>
                <a:rPr lang="en-GB" sz="1800" u="none" strike="noStrike" kern="1200" cap="none" dirty="0">
                  <a:ln>
                    <a:noFill/>
                  </a:ln>
                  <a:latin typeface="Liberation Sans" pitchFamily="18"/>
                  <a:ea typeface="Droid Sans Fallback" pitchFamily="2"/>
                  <a:cs typeface="FreeSans" pitchFamily="2"/>
                </a:rPr>
                <a:t>z-geopotentia</a:t>
              </a:r>
              <a:r>
                <a:rPr lang="en-GB" sz="1800" b="0"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l</a:t>
              </a:r>
            </a:p>
          </p:txBody>
        </p:sp>
        <p:sp>
          <p:nvSpPr>
            <p:cNvPr id="19" name="TextBox 18">
              <a:extLst>
                <a:ext uri="{FF2B5EF4-FFF2-40B4-BE49-F238E27FC236}">
                  <a16:creationId xmlns:a16="http://schemas.microsoft.com/office/drawing/2014/main" id="{B64553FC-22D0-4ABB-8428-933815929846}"/>
                </a:ext>
              </a:extLst>
            </p:cNvPr>
            <p:cNvSpPr txBox="1"/>
            <p:nvPr/>
          </p:nvSpPr>
          <p:spPr>
            <a:xfrm>
              <a:off x="4188223" y="3068602"/>
              <a:ext cx="1845731" cy="298201"/>
            </a:xfrm>
            <a:prstGeom prst="rect">
              <a:avLst/>
            </a:prstGeom>
            <a:noFill/>
            <a:ln>
              <a:noFill/>
            </a:ln>
          </p:spPr>
          <p:txBody>
            <a:bodyPr vert="horz" wrap="none" lIns="90000" tIns="45000" rIns="90000" bIns="45000" anchorCtr="0" compatLnSpc="0"/>
            <a:lstStyle/>
            <a:p>
              <a:pPr marL="0" marR="0" lvl="0" indent="0" algn="just" rtl="0" hangingPunct="0">
                <a:lnSpc>
                  <a:spcPct val="100000"/>
                </a:lnSpc>
                <a:spcBef>
                  <a:spcPts val="0"/>
                </a:spcBef>
                <a:spcAft>
                  <a:spcPts val="0"/>
                </a:spcAft>
                <a:buNone/>
                <a:tabLst/>
              </a:pPr>
              <a:r>
                <a:rPr lang="en-GB" sz="1800" u="none" strike="noStrike" kern="1200" cap="none" dirty="0">
                  <a:ln>
                    <a:noFill/>
                  </a:ln>
                  <a:latin typeface="Liberation Sans" pitchFamily="18"/>
                  <a:ea typeface="Droid Sans Fallback" pitchFamily="2"/>
                  <a:cs typeface="FreeSans" pitchFamily="2"/>
                </a:rPr>
                <a:t>s-terrain-following</a:t>
              </a:r>
            </a:p>
          </p:txBody>
        </p:sp>
        <p:sp>
          <p:nvSpPr>
            <p:cNvPr id="20" name="TextBox 19">
              <a:extLst>
                <a:ext uri="{FF2B5EF4-FFF2-40B4-BE49-F238E27FC236}">
                  <a16:creationId xmlns:a16="http://schemas.microsoft.com/office/drawing/2014/main" id="{8A3A546B-C7AF-4F0B-84F4-0CEA82136371}"/>
                </a:ext>
              </a:extLst>
            </p:cNvPr>
            <p:cNvSpPr txBox="1"/>
            <p:nvPr/>
          </p:nvSpPr>
          <p:spPr>
            <a:xfrm>
              <a:off x="7562335" y="3073549"/>
              <a:ext cx="1284429" cy="298201"/>
            </a:xfrm>
            <a:prstGeom prst="rect">
              <a:avLst/>
            </a:prstGeom>
            <a:noFill/>
            <a:ln>
              <a:noFill/>
            </a:ln>
          </p:spPr>
          <p:txBody>
            <a:bodyPr vert="horz" wrap="none" lIns="90000" tIns="45000" rIns="90000" bIns="45000" anchorCtr="0" compatLnSpc="0"/>
            <a:lstStyle/>
            <a:p>
              <a:pPr marL="0" marR="0" lvl="0" indent="0" algn="just" rtl="0" hangingPunct="0">
                <a:lnSpc>
                  <a:spcPct val="100000"/>
                </a:lnSpc>
                <a:spcBef>
                  <a:spcPts val="0"/>
                </a:spcBef>
                <a:spcAft>
                  <a:spcPts val="0"/>
                </a:spcAft>
                <a:buNone/>
                <a:tabLst/>
              </a:pPr>
              <a:r>
                <a:rPr lang="en-GB" sz="1800" u="none" strike="noStrike" kern="1200" cap="none" dirty="0">
                  <a:ln>
                    <a:noFill/>
                  </a:ln>
                  <a:latin typeface="Liberation Sans" pitchFamily="18"/>
                  <a:ea typeface="Droid Sans Fallback" pitchFamily="2"/>
                  <a:cs typeface="FreeSans" pitchFamily="2"/>
                </a:rPr>
                <a:t>ρ-</a:t>
              </a:r>
              <a:r>
                <a:rPr lang="en-GB" sz="1800" u="none" strike="noStrike" kern="1200" cap="none" dirty="0" err="1">
                  <a:ln>
                    <a:noFill/>
                  </a:ln>
                  <a:latin typeface="Liberation Sans" pitchFamily="18"/>
                  <a:ea typeface="Droid Sans Fallback" pitchFamily="2"/>
                  <a:cs typeface="FreeSans" pitchFamily="2"/>
                </a:rPr>
                <a:t>isopycnal</a:t>
              </a:r>
              <a:endParaRPr lang="en-GB" sz="1800" u="none" strike="noStrike" kern="1200" cap="none" dirty="0">
                <a:ln>
                  <a:noFill/>
                </a:ln>
                <a:latin typeface="Liberation Sans" pitchFamily="18"/>
                <a:ea typeface="Droid Sans Fallback" pitchFamily="2"/>
                <a:cs typeface="FreeSans" pitchFamily="2"/>
              </a:endParaRPr>
            </a:p>
          </p:txBody>
        </p:sp>
      </p:grpSp>
      <p:sp>
        <p:nvSpPr>
          <p:cNvPr id="2" name="Rectangle 1">
            <a:extLst>
              <a:ext uri="{FF2B5EF4-FFF2-40B4-BE49-F238E27FC236}">
                <a16:creationId xmlns:a16="http://schemas.microsoft.com/office/drawing/2014/main" id="{DA6A0115-4FBE-46C8-9E7B-673D57F134A2}"/>
              </a:ext>
            </a:extLst>
          </p:cNvPr>
          <p:cNvSpPr/>
          <p:nvPr/>
        </p:nvSpPr>
        <p:spPr>
          <a:xfrm>
            <a:off x="166169" y="992106"/>
            <a:ext cx="9748287" cy="954107"/>
          </a:xfrm>
          <a:prstGeom prst="rect">
            <a:avLst/>
          </a:prstGeom>
        </p:spPr>
        <p:txBody>
          <a:bodyPr wrap="square">
            <a:spAutoFit/>
          </a:bodyPr>
          <a:lstStyle/>
          <a:p>
            <a:pPr lvl="0" hangingPunct="0">
              <a:buSzPct val="60000"/>
            </a:pPr>
            <a:r>
              <a:rPr lang="en-GB" sz="2800" dirty="0">
                <a:ea typeface="Droid Sans Fallback" pitchFamily="2"/>
                <a:cs typeface="Times New Roman" panose="02020603050405020304" pitchFamily="18" charset="0"/>
              </a:rPr>
              <a:t>Currently, three main vertical coordinates are used in ocean modelling: </a:t>
            </a:r>
            <a:r>
              <a:rPr lang="en-GB" sz="2400" dirty="0">
                <a:ea typeface="Droid Sans Fallback" pitchFamily="2"/>
                <a:cs typeface="Times New Roman" panose="02020603050405020304" pitchFamily="18" charset="0"/>
              </a:rPr>
              <a:t>                                        </a:t>
            </a:r>
          </a:p>
        </p:txBody>
      </p:sp>
      <p:sp>
        <p:nvSpPr>
          <p:cNvPr id="21" name="TextBox 20">
            <a:extLst>
              <a:ext uri="{FF2B5EF4-FFF2-40B4-BE49-F238E27FC236}">
                <a16:creationId xmlns:a16="http://schemas.microsoft.com/office/drawing/2014/main" id="{6EDD6B4C-4162-477F-9B11-6FA31226CC97}"/>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4182274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4A431C-DB03-4C9C-9160-1599182C9F1D}"/>
              </a:ext>
            </a:extLst>
          </p:cNvPr>
          <p:cNvPicPr>
            <a:picLocks noChangeAspect="1"/>
          </p:cNvPicPr>
          <p:nvPr/>
        </p:nvPicPr>
        <p:blipFill rotWithShape="1">
          <a:blip r:embed="rId3">
            <a:lum/>
            <a:alphaModFix/>
          </a:blip>
          <a:srcRect t="49350" r="11453"/>
          <a:stretch/>
        </p:blipFill>
        <p:spPr>
          <a:xfrm>
            <a:off x="166168" y="1696372"/>
            <a:ext cx="6283771" cy="2849780"/>
          </a:xfrm>
          <a:prstGeom prst="rect">
            <a:avLst/>
          </a:prstGeom>
          <a:noFill/>
          <a:ln>
            <a:noFill/>
          </a:ln>
        </p:spPr>
      </p:pic>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5">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5">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3CDEC1F-676B-4F42-BDFC-8DD10BFB2936}"/>
              </a:ext>
            </a:extLst>
          </p:cNvPr>
          <p:cNvSpPr/>
          <p:nvPr/>
        </p:nvSpPr>
        <p:spPr>
          <a:xfrm>
            <a:off x="1001686" y="597759"/>
            <a:ext cx="7585576" cy="461665"/>
          </a:xfrm>
          <a:prstGeom prst="rect">
            <a:avLst/>
          </a:prstGeom>
        </p:spPr>
        <p:txBody>
          <a:bodyPr wrap="square">
            <a:spAutoFit/>
          </a:bodyPr>
          <a:lstStyle/>
          <a:p>
            <a:r>
              <a:rPr lang="en-US" sz="2400" b="1" dirty="0"/>
              <a:t>September 2008 mean T maps (at 50 m) and cross sections</a:t>
            </a:r>
          </a:p>
        </p:txBody>
      </p:sp>
      <p:sp>
        <p:nvSpPr>
          <p:cNvPr id="4" name="Rectangle 3">
            <a:extLst>
              <a:ext uri="{FF2B5EF4-FFF2-40B4-BE49-F238E27FC236}">
                <a16:creationId xmlns:a16="http://schemas.microsoft.com/office/drawing/2014/main" id="{25D68B2E-4818-4A8C-8106-9DEF9EC38C69}"/>
              </a:ext>
            </a:extLst>
          </p:cNvPr>
          <p:cNvSpPr/>
          <p:nvPr/>
        </p:nvSpPr>
        <p:spPr>
          <a:xfrm>
            <a:off x="6832634" y="1792803"/>
            <a:ext cx="2793966" cy="2246769"/>
          </a:xfrm>
          <a:prstGeom prst="rect">
            <a:avLst/>
          </a:prstGeom>
          <a:solidFill>
            <a:schemeClr val="accent4">
              <a:lumMod val="20000"/>
              <a:lumOff val="80000"/>
            </a:schemeClr>
          </a:solidFill>
        </p:spPr>
        <p:txBody>
          <a:bodyPr wrap="square">
            <a:spAutoFit/>
          </a:bodyPr>
          <a:lstStyle/>
          <a:p>
            <a:r>
              <a:rPr lang="en-US" sz="2000" u="sng" dirty="0"/>
              <a:t>In coastal areas </a:t>
            </a:r>
            <a:r>
              <a:rPr lang="en-US" sz="2000" b="1" dirty="0"/>
              <a:t>MEs</a:t>
            </a:r>
            <a:r>
              <a:rPr lang="en-US" sz="2000" dirty="0"/>
              <a:t> has </a:t>
            </a:r>
          </a:p>
          <a:p>
            <a:pPr marL="342900" indent="-342900">
              <a:buFont typeface="Arial" panose="020B0604020202020204" pitchFamily="34" charset="0"/>
              <a:buChar char="•"/>
            </a:pPr>
            <a:r>
              <a:rPr lang="en-US" sz="2000" dirty="0"/>
              <a:t>terrain-following levels</a:t>
            </a:r>
          </a:p>
          <a:p>
            <a:pPr marL="342900" indent="-342900">
              <a:buFont typeface="Arial" panose="020B0604020202020204" pitchFamily="34" charset="0"/>
              <a:buChar char="•"/>
            </a:pPr>
            <a:r>
              <a:rPr lang="en-US" sz="2000" dirty="0"/>
              <a:t>higher resolution in the BBL</a:t>
            </a:r>
          </a:p>
          <a:p>
            <a:r>
              <a:rPr lang="en-US" sz="2000" b="1" dirty="0"/>
              <a:t>Cascading is better resolved.</a:t>
            </a:r>
          </a:p>
        </p:txBody>
      </p:sp>
      <p:pic>
        <p:nvPicPr>
          <p:cNvPr id="14" name="Picture 13">
            <a:extLst>
              <a:ext uri="{FF2B5EF4-FFF2-40B4-BE49-F238E27FC236}">
                <a16:creationId xmlns:a16="http://schemas.microsoft.com/office/drawing/2014/main" id="{8ED5D039-C432-481A-AE59-159112080927}"/>
              </a:ext>
            </a:extLst>
          </p:cNvPr>
          <p:cNvPicPr>
            <a:picLocks noChangeAspect="1"/>
          </p:cNvPicPr>
          <p:nvPr/>
        </p:nvPicPr>
        <p:blipFill rotWithShape="1">
          <a:blip r:embed="rId3">
            <a:lum/>
            <a:alphaModFix/>
          </a:blip>
          <a:srcRect l="88613" t="3659" b="8180"/>
          <a:stretch/>
        </p:blipFill>
        <p:spPr>
          <a:xfrm rot="5400000">
            <a:off x="4119935" y="2614786"/>
            <a:ext cx="618713" cy="3862731"/>
          </a:xfrm>
          <a:prstGeom prst="rect">
            <a:avLst/>
          </a:prstGeom>
          <a:noFill/>
          <a:ln>
            <a:noFill/>
          </a:ln>
        </p:spPr>
      </p:pic>
      <p:sp>
        <p:nvSpPr>
          <p:cNvPr id="3" name="TextBox 2">
            <a:extLst>
              <a:ext uri="{FF2B5EF4-FFF2-40B4-BE49-F238E27FC236}">
                <a16:creationId xmlns:a16="http://schemas.microsoft.com/office/drawing/2014/main" id="{E23A7F20-B061-48D8-901A-F2A92102F63F}"/>
              </a:ext>
            </a:extLst>
          </p:cNvPr>
          <p:cNvSpPr txBox="1"/>
          <p:nvPr/>
        </p:nvSpPr>
        <p:spPr>
          <a:xfrm>
            <a:off x="446289" y="1263658"/>
            <a:ext cx="1478963" cy="369332"/>
          </a:xfrm>
          <a:prstGeom prst="rect">
            <a:avLst/>
          </a:prstGeom>
          <a:noFill/>
        </p:spPr>
        <p:txBody>
          <a:bodyPr wrap="square" rtlCol="0">
            <a:spAutoFit/>
          </a:bodyPr>
          <a:lstStyle/>
          <a:p>
            <a:r>
              <a:rPr lang="en-GB" b="1" dirty="0"/>
              <a:t>MAP @ 55 m</a:t>
            </a:r>
          </a:p>
        </p:txBody>
      </p:sp>
      <p:sp>
        <p:nvSpPr>
          <p:cNvPr id="17" name="TextBox 16">
            <a:extLst>
              <a:ext uri="{FF2B5EF4-FFF2-40B4-BE49-F238E27FC236}">
                <a16:creationId xmlns:a16="http://schemas.microsoft.com/office/drawing/2014/main" id="{770A51B5-8E1C-4F40-B5A1-9D39EC59A96C}"/>
              </a:ext>
            </a:extLst>
          </p:cNvPr>
          <p:cNvSpPr txBox="1"/>
          <p:nvPr/>
        </p:nvSpPr>
        <p:spPr>
          <a:xfrm>
            <a:off x="2346491" y="1262259"/>
            <a:ext cx="1923124" cy="369332"/>
          </a:xfrm>
          <a:prstGeom prst="rect">
            <a:avLst/>
          </a:prstGeom>
          <a:noFill/>
        </p:spPr>
        <p:txBody>
          <a:bodyPr wrap="square" rtlCol="0">
            <a:spAutoFit/>
          </a:bodyPr>
          <a:lstStyle/>
          <a:p>
            <a:r>
              <a:rPr lang="en-GB" b="1" dirty="0"/>
              <a:t>MERIDIONAL SEC.</a:t>
            </a:r>
          </a:p>
        </p:txBody>
      </p:sp>
      <p:sp>
        <p:nvSpPr>
          <p:cNvPr id="18" name="TextBox 17">
            <a:extLst>
              <a:ext uri="{FF2B5EF4-FFF2-40B4-BE49-F238E27FC236}">
                <a16:creationId xmlns:a16="http://schemas.microsoft.com/office/drawing/2014/main" id="{C780F149-D96C-4E12-857A-84848408E220}"/>
              </a:ext>
            </a:extLst>
          </p:cNvPr>
          <p:cNvSpPr txBox="1"/>
          <p:nvPr/>
        </p:nvSpPr>
        <p:spPr>
          <a:xfrm>
            <a:off x="4828756" y="1262259"/>
            <a:ext cx="1310520" cy="369332"/>
          </a:xfrm>
          <a:prstGeom prst="rect">
            <a:avLst/>
          </a:prstGeom>
          <a:noFill/>
        </p:spPr>
        <p:txBody>
          <a:bodyPr wrap="square" rtlCol="0">
            <a:spAutoFit/>
          </a:bodyPr>
          <a:lstStyle/>
          <a:p>
            <a:r>
              <a:rPr lang="en-GB" b="1" dirty="0"/>
              <a:t>ZONAL SEC.</a:t>
            </a:r>
          </a:p>
        </p:txBody>
      </p:sp>
      <p:sp>
        <p:nvSpPr>
          <p:cNvPr id="16" name="TextBox 15">
            <a:extLst>
              <a:ext uri="{FF2B5EF4-FFF2-40B4-BE49-F238E27FC236}">
                <a16:creationId xmlns:a16="http://schemas.microsoft.com/office/drawing/2014/main" id="{8C85CD0C-250F-47BA-A553-9E66CA031B81}"/>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RESULTS</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2461738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F4A431C-DB03-4C9C-9160-1599182C9F1D}"/>
              </a:ext>
            </a:extLst>
          </p:cNvPr>
          <p:cNvPicPr>
            <a:picLocks noChangeAspect="1"/>
          </p:cNvPicPr>
          <p:nvPr/>
        </p:nvPicPr>
        <p:blipFill rotWithShape="1">
          <a:blip r:embed="rId3">
            <a:lum/>
            <a:alphaModFix/>
          </a:blip>
          <a:srcRect t="49350" r="11453"/>
          <a:stretch/>
        </p:blipFill>
        <p:spPr>
          <a:xfrm>
            <a:off x="166168" y="1696372"/>
            <a:ext cx="6283771" cy="2849780"/>
          </a:xfrm>
          <a:prstGeom prst="rect">
            <a:avLst/>
          </a:prstGeom>
          <a:noFill/>
          <a:ln>
            <a:noFill/>
          </a:ln>
        </p:spPr>
      </p:pic>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5">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5">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3CDEC1F-676B-4F42-BDFC-8DD10BFB2936}"/>
              </a:ext>
            </a:extLst>
          </p:cNvPr>
          <p:cNvSpPr/>
          <p:nvPr/>
        </p:nvSpPr>
        <p:spPr>
          <a:xfrm>
            <a:off x="1001686" y="597759"/>
            <a:ext cx="7585576" cy="461665"/>
          </a:xfrm>
          <a:prstGeom prst="rect">
            <a:avLst/>
          </a:prstGeom>
        </p:spPr>
        <p:txBody>
          <a:bodyPr wrap="square">
            <a:spAutoFit/>
          </a:bodyPr>
          <a:lstStyle/>
          <a:p>
            <a:r>
              <a:rPr lang="en-US" sz="2400" b="1" dirty="0"/>
              <a:t>September 2008 mean T maps (at 50 m) and cross sections</a:t>
            </a:r>
          </a:p>
        </p:txBody>
      </p:sp>
      <p:pic>
        <p:nvPicPr>
          <p:cNvPr id="14" name="Picture 13">
            <a:extLst>
              <a:ext uri="{FF2B5EF4-FFF2-40B4-BE49-F238E27FC236}">
                <a16:creationId xmlns:a16="http://schemas.microsoft.com/office/drawing/2014/main" id="{8ED5D039-C432-481A-AE59-159112080927}"/>
              </a:ext>
            </a:extLst>
          </p:cNvPr>
          <p:cNvPicPr>
            <a:picLocks noChangeAspect="1"/>
          </p:cNvPicPr>
          <p:nvPr/>
        </p:nvPicPr>
        <p:blipFill rotWithShape="1">
          <a:blip r:embed="rId3">
            <a:lum/>
            <a:alphaModFix/>
          </a:blip>
          <a:srcRect l="88613" t="3659" b="8180"/>
          <a:stretch/>
        </p:blipFill>
        <p:spPr>
          <a:xfrm rot="5400000">
            <a:off x="4119935" y="2614786"/>
            <a:ext cx="618713" cy="3862731"/>
          </a:xfrm>
          <a:prstGeom prst="rect">
            <a:avLst/>
          </a:prstGeom>
          <a:noFill/>
          <a:ln>
            <a:noFill/>
          </a:ln>
        </p:spPr>
      </p:pic>
      <p:sp>
        <p:nvSpPr>
          <p:cNvPr id="3" name="TextBox 2">
            <a:extLst>
              <a:ext uri="{FF2B5EF4-FFF2-40B4-BE49-F238E27FC236}">
                <a16:creationId xmlns:a16="http://schemas.microsoft.com/office/drawing/2014/main" id="{E23A7F20-B061-48D8-901A-F2A92102F63F}"/>
              </a:ext>
            </a:extLst>
          </p:cNvPr>
          <p:cNvSpPr txBox="1"/>
          <p:nvPr/>
        </p:nvSpPr>
        <p:spPr>
          <a:xfrm>
            <a:off x="446289" y="1263658"/>
            <a:ext cx="1478963" cy="369332"/>
          </a:xfrm>
          <a:prstGeom prst="rect">
            <a:avLst/>
          </a:prstGeom>
          <a:noFill/>
        </p:spPr>
        <p:txBody>
          <a:bodyPr wrap="square" rtlCol="0">
            <a:spAutoFit/>
          </a:bodyPr>
          <a:lstStyle/>
          <a:p>
            <a:r>
              <a:rPr lang="en-GB" b="1" dirty="0"/>
              <a:t>MAP @ 55 m</a:t>
            </a:r>
          </a:p>
        </p:txBody>
      </p:sp>
      <p:sp>
        <p:nvSpPr>
          <p:cNvPr id="17" name="TextBox 16">
            <a:extLst>
              <a:ext uri="{FF2B5EF4-FFF2-40B4-BE49-F238E27FC236}">
                <a16:creationId xmlns:a16="http://schemas.microsoft.com/office/drawing/2014/main" id="{770A51B5-8E1C-4F40-B5A1-9D39EC59A96C}"/>
              </a:ext>
            </a:extLst>
          </p:cNvPr>
          <p:cNvSpPr txBox="1"/>
          <p:nvPr/>
        </p:nvSpPr>
        <p:spPr>
          <a:xfrm>
            <a:off x="2346491" y="1262259"/>
            <a:ext cx="1923124" cy="369332"/>
          </a:xfrm>
          <a:prstGeom prst="rect">
            <a:avLst/>
          </a:prstGeom>
          <a:noFill/>
        </p:spPr>
        <p:txBody>
          <a:bodyPr wrap="square" rtlCol="0">
            <a:spAutoFit/>
          </a:bodyPr>
          <a:lstStyle/>
          <a:p>
            <a:r>
              <a:rPr lang="en-GB" b="1" dirty="0"/>
              <a:t>MERIDIONAL SEC.</a:t>
            </a:r>
          </a:p>
        </p:txBody>
      </p:sp>
      <p:sp>
        <p:nvSpPr>
          <p:cNvPr id="18" name="TextBox 17">
            <a:extLst>
              <a:ext uri="{FF2B5EF4-FFF2-40B4-BE49-F238E27FC236}">
                <a16:creationId xmlns:a16="http://schemas.microsoft.com/office/drawing/2014/main" id="{C780F149-D96C-4E12-857A-84848408E220}"/>
              </a:ext>
            </a:extLst>
          </p:cNvPr>
          <p:cNvSpPr txBox="1"/>
          <p:nvPr/>
        </p:nvSpPr>
        <p:spPr>
          <a:xfrm>
            <a:off x="4828756" y="1262259"/>
            <a:ext cx="1310520" cy="369332"/>
          </a:xfrm>
          <a:prstGeom prst="rect">
            <a:avLst/>
          </a:prstGeom>
          <a:noFill/>
        </p:spPr>
        <p:txBody>
          <a:bodyPr wrap="square" rtlCol="0">
            <a:spAutoFit/>
          </a:bodyPr>
          <a:lstStyle/>
          <a:p>
            <a:r>
              <a:rPr lang="en-GB" b="1" dirty="0"/>
              <a:t>ZONAL SEC.</a:t>
            </a:r>
          </a:p>
        </p:txBody>
      </p:sp>
      <p:sp>
        <p:nvSpPr>
          <p:cNvPr id="19" name="Rectangle 18">
            <a:extLst>
              <a:ext uri="{FF2B5EF4-FFF2-40B4-BE49-F238E27FC236}">
                <a16:creationId xmlns:a16="http://schemas.microsoft.com/office/drawing/2014/main" id="{4043D0F9-6CD4-4F9E-B589-8E035B06241F}"/>
              </a:ext>
            </a:extLst>
          </p:cNvPr>
          <p:cNvSpPr/>
          <p:nvPr/>
        </p:nvSpPr>
        <p:spPr>
          <a:xfrm>
            <a:off x="229667" y="4933874"/>
            <a:ext cx="7847533" cy="1938992"/>
          </a:xfrm>
          <a:prstGeom prst="rect">
            <a:avLst/>
          </a:prstGeom>
          <a:solidFill>
            <a:schemeClr val="accent5">
              <a:lumMod val="20000"/>
              <a:lumOff val="80000"/>
            </a:schemeClr>
          </a:solidFill>
        </p:spPr>
        <p:txBody>
          <a:bodyPr wrap="square">
            <a:spAutoFit/>
          </a:bodyPr>
          <a:lstStyle/>
          <a:p>
            <a:r>
              <a:rPr lang="en-US" sz="2000" u="sng" dirty="0"/>
              <a:t>In open ocean areas </a:t>
            </a:r>
            <a:r>
              <a:rPr lang="en-US" sz="2000" b="1" dirty="0"/>
              <a:t>MEs</a:t>
            </a:r>
            <a:r>
              <a:rPr lang="en-US" sz="2000" dirty="0"/>
              <a:t> has </a:t>
            </a:r>
          </a:p>
          <a:p>
            <a:pPr marL="342900" indent="-342900">
              <a:buFont typeface="Arial" panose="020B0604020202020204" pitchFamily="34" charset="0"/>
              <a:buChar char="•"/>
            </a:pPr>
            <a:r>
              <a:rPr lang="en-US" sz="2000" dirty="0"/>
              <a:t>nearly </a:t>
            </a:r>
            <a:r>
              <a:rPr lang="en-US" sz="2000" dirty="0" err="1"/>
              <a:t>isopycnal</a:t>
            </a:r>
            <a:r>
              <a:rPr lang="en-US" sz="2000" dirty="0"/>
              <a:t> levels </a:t>
            </a:r>
          </a:p>
          <a:p>
            <a:pPr marL="342900" indent="-342900">
              <a:buFont typeface="Arial" panose="020B0604020202020204" pitchFamily="34" charset="0"/>
              <a:buChar char="•"/>
            </a:pPr>
            <a:r>
              <a:rPr lang="en-US" sz="2000" dirty="0"/>
              <a:t>increased vertical resolution in the active layer of the sea</a:t>
            </a:r>
          </a:p>
          <a:p>
            <a:r>
              <a:rPr lang="en-US" sz="2000" dirty="0"/>
              <a:t> </a:t>
            </a:r>
          </a:p>
          <a:p>
            <a:r>
              <a:rPr lang="en-US" sz="2000" b="1" dirty="0"/>
              <a:t>Reduced spurious numerical diapycnal mixing and improved simulation of the CIL dynamics</a:t>
            </a:r>
            <a:endParaRPr lang="en-GB" sz="2000" b="1" dirty="0"/>
          </a:p>
        </p:txBody>
      </p:sp>
      <p:sp>
        <p:nvSpPr>
          <p:cNvPr id="16" name="Rectangle 15">
            <a:extLst>
              <a:ext uri="{FF2B5EF4-FFF2-40B4-BE49-F238E27FC236}">
                <a16:creationId xmlns:a16="http://schemas.microsoft.com/office/drawing/2014/main" id="{D34E4DF9-F229-4926-9A41-38D06834530E}"/>
              </a:ext>
            </a:extLst>
          </p:cNvPr>
          <p:cNvSpPr/>
          <p:nvPr/>
        </p:nvSpPr>
        <p:spPr>
          <a:xfrm>
            <a:off x="6832634" y="1792803"/>
            <a:ext cx="2793966" cy="2246769"/>
          </a:xfrm>
          <a:prstGeom prst="rect">
            <a:avLst/>
          </a:prstGeom>
          <a:solidFill>
            <a:schemeClr val="accent4">
              <a:lumMod val="20000"/>
              <a:lumOff val="80000"/>
            </a:schemeClr>
          </a:solidFill>
        </p:spPr>
        <p:txBody>
          <a:bodyPr wrap="square">
            <a:spAutoFit/>
          </a:bodyPr>
          <a:lstStyle/>
          <a:p>
            <a:r>
              <a:rPr lang="en-US" sz="2000" u="sng" dirty="0"/>
              <a:t>In coastal areas </a:t>
            </a:r>
            <a:r>
              <a:rPr lang="en-US" sz="2000" b="1" dirty="0"/>
              <a:t>MEs</a:t>
            </a:r>
            <a:r>
              <a:rPr lang="en-US" sz="2000" dirty="0"/>
              <a:t> has </a:t>
            </a:r>
          </a:p>
          <a:p>
            <a:pPr marL="342900" indent="-342900">
              <a:buFont typeface="Arial" panose="020B0604020202020204" pitchFamily="34" charset="0"/>
              <a:buChar char="•"/>
            </a:pPr>
            <a:r>
              <a:rPr lang="en-US" sz="2000" dirty="0"/>
              <a:t>terrain-following levels</a:t>
            </a:r>
          </a:p>
          <a:p>
            <a:pPr marL="342900" indent="-342900">
              <a:buFont typeface="Arial" panose="020B0604020202020204" pitchFamily="34" charset="0"/>
              <a:buChar char="•"/>
            </a:pPr>
            <a:r>
              <a:rPr lang="en-US" sz="2000" dirty="0"/>
              <a:t>higher resolution in the BBL</a:t>
            </a:r>
          </a:p>
          <a:p>
            <a:r>
              <a:rPr lang="en-US" sz="2000" b="1" dirty="0"/>
              <a:t>Cascading is better resolved.</a:t>
            </a:r>
          </a:p>
        </p:txBody>
      </p:sp>
      <p:sp>
        <p:nvSpPr>
          <p:cNvPr id="21" name="TextBox 20">
            <a:extLst>
              <a:ext uri="{FF2B5EF4-FFF2-40B4-BE49-F238E27FC236}">
                <a16:creationId xmlns:a16="http://schemas.microsoft.com/office/drawing/2014/main" id="{DE0B12A3-DD56-4C61-AA73-4250EBAC25D7}"/>
              </a:ext>
            </a:extLst>
          </p:cNvPr>
          <p:cNvSpPr txBox="1"/>
          <p:nvPr/>
        </p:nvSpPr>
        <p:spPr>
          <a:xfrm>
            <a:off x="166168" y="-25948"/>
            <a:ext cx="7315200"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BLACK SEA APPLICATION – RESULTS</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433494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Graphical user interface, text, application, email&#10;&#10;Description automatically generated">
            <a:extLst>
              <a:ext uri="{FF2B5EF4-FFF2-40B4-BE49-F238E27FC236}">
                <a16:creationId xmlns:a16="http://schemas.microsoft.com/office/drawing/2014/main" id="{88F2266B-BE5E-4C51-9B35-3A5F9ABF7C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08" y="662215"/>
            <a:ext cx="9661407" cy="3773714"/>
          </a:xfrm>
          <a:prstGeom prst="rect">
            <a:avLst/>
          </a:prstGeom>
        </p:spPr>
      </p:pic>
      <p:pic>
        <p:nvPicPr>
          <p:cNvPr id="9" name="Picture 8" descr="Map&#10;&#10;Description automatically generated">
            <a:extLst>
              <a:ext uri="{FF2B5EF4-FFF2-40B4-BE49-F238E27FC236}">
                <a16:creationId xmlns:a16="http://schemas.microsoft.com/office/drawing/2014/main" id="{43F2FCA2-DCE1-4918-88FF-75B831F5F54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9200" y="3811980"/>
            <a:ext cx="3283621" cy="3133825"/>
          </a:xfrm>
          <a:prstGeom prst="rect">
            <a:avLst/>
          </a:prstGeom>
        </p:spPr>
      </p:pic>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REALISTIC APPLICATIONS – REGIONAL MODELLING </a:t>
            </a:r>
            <a:endParaRPr lang="en-GB"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3215429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9500346"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MOTIVATION </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DB53B82A-B06F-4D8D-87D9-62020F5D6EB3}"/>
              </a:ext>
            </a:extLst>
          </p:cNvPr>
          <p:cNvSpPr txBox="1"/>
          <p:nvPr/>
        </p:nvSpPr>
        <p:spPr>
          <a:xfrm>
            <a:off x="290139" y="793032"/>
            <a:ext cx="9500346" cy="3662541"/>
          </a:xfrm>
          <a:prstGeom prst="rect">
            <a:avLst/>
          </a:prstGeom>
          <a:noFill/>
        </p:spPr>
        <p:txBody>
          <a:bodyPr wrap="square" rtlCol="0">
            <a:spAutoFit/>
          </a:bodyPr>
          <a:lstStyle/>
          <a:p>
            <a:r>
              <a:rPr lang="en-US" sz="2400" dirty="0"/>
              <a:t>The choice of the vertical coordinate system importantly affects the quality of ocean model simulations. For example:</a:t>
            </a:r>
          </a:p>
          <a:p>
            <a:endParaRPr lang="en-US" sz="800" dirty="0"/>
          </a:p>
          <a:p>
            <a:pPr marL="285750" indent="-285750">
              <a:buFont typeface="Arial" panose="020B0604020202020204" pitchFamily="34" charset="0"/>
              <a:buChar char="•"/>
            </a:pPr>
            <a:r>
              <a:rPr lang="en-US" sz="2400" b="1" dirty="0"/>
              <a:t>Truncation errors </a:t>
            </a:r>
            <a:r>
              <a:rPr lang="en-US" sz="2400" u="sng" dirty="0">
                <a:solidFill>
                  <a:srgbClr val="FF0000"/>
                </a:solidFill>
              </a:rPr>
              <a:t>specific to </a:t>
            </a:r>
            <a:r>
              <a:rPr lang="en-US" sz="2400" dirty="0"/>
              <a:t>the chosen </a:t>
            </a:r>
            <a:r>
              <a:rPr lang="en-US" sz="2400" b="1" dirty="0"/>
              <a:t>vertical coordinate system </a:t>
            </a:r>
            <a:r>
              <a:rPr lang="en-US" sz="2400" dirty="0"/>
              <a:t>may introduce </a:t>
            </a:r>
            <a:r>
              <a:rPr lang="en-US" sz="2400" b="1" dirty="0"/>
              <a:t>errors in the pressure gradient computation</a:t>
            </a:r>
            <a:r>
              <a:rPr lang="en-US" sz="2400" dirty="0"/>
              <a:t>, generating </a:t>
            </a:r>
            <a:r>
              <a:rPr lang="en-US" sz="2400" b="1" dirty="0"/>
              <a:t>spurious current velocities</a:t>
            </a:r>
            <a:r>
              <a:rPr lang="en-US" sz="2400" dirty="0"/>
              <a:t>.</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2400" dirty="0"/>
              <a:t>The type of </a:t>
            </a:r>
            <a:r>
              <a:rPr lang="en-US" sz="2400" b="1" dirty="0"/>
              <a:t>vertical coordinate system </a:t>
            </a:r>
            <a:r>
              <a:rPr lang="en-US" sz="2400" dirty="0"/>
              <a:t>dictates the way an ocean model </a:t>
            </a:r>
            <a:r>
              <a:rPr lang="en-US" sz="2400" b="1" dirty="0"/>
              <a:t>represents </a:t>
            </a:r>
            <a:r>
              <a:rPr lang="en-US" sz="2400" dirty="0"/>
              <a:t>the</a:t>
            </a:r>
            <a:r>
              <a:rPr lang="en-US" sz="2400" b="1" dirty="0"/>
              <a:t> bottom topography </a:t>
            </a:r>
            <a:r>
              <a:rPr lang="en-US" sz="2400" dirty="0"/>
              <a:t>and the</a:t>
            </a:r>
            <a:r>
              <a:rPr lang="en-US" sz="2400" b="1" dirty="0"/>
              <a:t> bottom boundary layer dynamics</a:t>
            </a:r>
            <a:r>
              <a:rPr lang="en-US" sz="2400" dirty="0"/>
              <a:t>, importantly affecting processes as </a:t>
            </a:r>
            <a:r>
              <a:rPr lang="en-US" sz="2400" b="1" dirty="0"/>
              <a:t>tides </a:t>
            </a:r>
            <a:r>
              <a:rPr lang="en-US" sz="2400" dirty="0"/>
              <a:t>or </a:t>
            </a:r>
            <a:r>
              <a:rPr lang="en-US" sz="2400" b="1" dirty="0"/>
              <a:t>dense water cascading </a:t>
            </a:r>
            <a:r>
              <a:rPr lang="en-US" sz="2400" dirty="0"/>
              <a:t>on the shelf. </a:t>
            </a:r>
            <a:endParaRPr lang="en-US" sz="2400" b="1" dirty="0"/>
          </a:p>
        </p:txBody>
      </p:sp>
      <p:sp>
        <p:nvSpPr>
          <p:cNvPr id="12" name="TextBox 11">
            <a:extLst>
              <a:ext uri="{FF2B5EF4-FFF2-40B4-BE49-F238E27FC236}">
                <a16:creationId xmlns:a16="http://schemas.microsoft.com/office/drawing/2014/main" id="{0626F2EB-F4CA-4F7D-95F9-3F797668D24C}"/>
              </a:ext>
            </a:extLst>
          </p:cNvPr>
          <p:cNvSpPr txBox="1"/>
          <p:nvPr/>
        </p:nvSpPr>
        <p:spPr>
          <a:xfrm>
            <a:off x="522367" y="4549760"/>
            <a:ext cx="9035889" cy="2354491"/>
          </a:xfrm>
          <a:prstGeom prst="rect">
            <a:avLst/>
          </a:prstGeom>
          <a:noFill/>
        </p:spPr>
        <p:txBody>
          <a:bodyPr wrap="square" rtlCol="0">
            <a:spAutoFit/>
          </a:bodyPr>
          <a:lstStyle/>
          <a:p>
            <a:endParaRPr lang="en-US" dirty="0"/>
          </a:p>
          <a:p>
            <a:r>
              <a:rPr lang="en-US" sz="2800" b="1" u="sng" dirty="0">
                <a:solidFill>
                  <a:srgbClr val="FF0000"/>
                </a:solidFill>
              </a:rPr>
              <a:t>Aim of the study: </a:t>
            </a:r>
            <a:endParaRPr lang="en-US" sz="2800" dirty="0"/>
          </a:p>
          <a:p>
            <a:endParaRPr lang="en-US" sz="800" dirty="0"/>
          </a:p>
          <a:p>
            <a:r>
              <a:rPr lang="en-US" sz="2800" dirty="0"/>
              <a:t>Assess the impact of different vertical coordinate systems on the accuracy of the solution of a free-running NEMO4.0.4 NWS ocean model.</a:t>
            </a:r>
          </a:p>
          <a:p>
            <a:endParaRPr lang="en-US" sz="900" dirty="0"/>
          </a:p>
        </p:txBody>
      </p:sp>
    </p:spTree>
    <p:extLst>
      <p:ext uri="{BB962C8B-B14F-4D97-AF65-F5344CB8AC3E}">
        <p14:creationId xmlns:p14="http://schemas.microsoft.com/office/powerpoint/2010/main" val="3238690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9500346"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EXPERIMENTAL SETUP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9A913B85-05CE-4C94-AF5F-981DB0C2DF36}"/>
              </a:ext>
            </a:extLst>
          </p:cNvPr>
          <p:cNvSpPr/>
          <p:nvPr/>
        </p:nvSpPr>
        <p:spPr>
          <a:xfrm>
            <a:off x="0" y="879959"/>
            <a:ext cx="4833257" cy="707886"/>
          </a:xfrm>
          <a:prstGeom prst="rect">
            <a:avLst/>
          </a:prstGeom>
        </p:spPr>
        <p:txBody>
          <a:bodyPr wrap="square">
            <a:spAutoFit/>
          </a:bodyPr>
          <a:lstStyle/>
          <a:p>
            <a:r>
              <a:rPr lang="en-US" sz="2000" dirty="0"/>
              <a:t>Nine models of the NWS differing only in the vertical discretization schemes are tested</a:t>
            </a:r>
            <a:endParaRPr lang="en-GB" sz="2000" dirty="0"/>
          </a:p>
        </p:txBody>
      </p:sp>
      <p:pic>
        <p:nvPicPr>
          <p:cNvPr id="18" name="Picture 17">
            <a:extLst>
              <a:ext uri="{FF2B5EF4-FFF2-40B4-BE49-F238E27FC236}">
                <a16:creationId xmlns:a16="http://schemas.microsoft.com/office/drawing/2014/main" id="{56146904-F9AE-4276-926A-E14B5192F6B6}"/>
              </a:ext>
            </a:extLst>
          </p:cNvPr>
          <p:cNvPicPr>
            <a:picLocks noChangeAspect="1"/>
          </p:cNvPicPr>
          <p:nvPr/>
        </p:nvPicPr>
        <p:blipFill rotWithShape="1">
          <a:blip r:embed="rId5"/>
          <a:srcRect r="35377"/>
          <a:stretch/>
        </p:blipFill>
        <p:spPr>
          <a:xfrm>
            <a:off x="367716" y="2180562"/>
            <a:ext cx="4097824" cy="4246442"/>
          </a:xfrm>
          <a:prstGeom prst="rect">
            <a:avLst/>
          </a:prstGeom>
        </p:spPr>
      </p:pic>
      <p:pic>
        <p:nvPicPr>
          <p:cNvPr id="21" name="Picture 20" descr="Chart, surface chart&#10;&#10;Description automatically generated">
            <a:extLst>
              <a:ext uri="{FF2B5EF4-FFF2-40B4-BE49-F238E27FC236}">
                <a16:creationId xmlns:a16="http://schemas.microsoft.com/office/drawing/2014/main" id="{13996A7F-697A-4ABC-A384-41A001CD4A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6708" y="615004"/>
            <a:ext cx="2628866" cy="1749282"/>
          </a:xfrm>
          <a:prstGeom prst="rect">
            <a:avLst/>
          </a:prstGeom>
        </p:spPr>
      </p:pic>
      <p:sp>
        <p:nvSpPr>
          <p:cNvPr id="3" name="Rectangle 2">
            <a:extLst>
              <a:ext uri="{FF2B5EF4-FFF2-40B4-BE49-F238E27FC236}">
                <a16:creationId xmlns:a16="http://schemas.microsoft.com/office/drawing/2014/main" id="{44FB3459-A220-451B-883D-650F12C92988}"/>
              </a:ext>
            </a:extLst>
          </p:cNvPr>
          <p:cNvSpPr/>
          <p:nvPr/>
        </p:nvSpPr>
        <p:spPr>
          <a:xfrm>
            <a:off x="304799" y="2124218"/>
            <a:ext cx="4241801" cy="17937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04F128AB-1A89-4BF2-B13C-BC707849C028}"/>
              </a:ext>
            </a:extLst>
          </p:cNvPr>
          <p:cNvCxnSpPr>
            <a:stCxn id="3" idx="3"/>
          </p:cNvCxnSpPr>
          <p:nvPr/>
        </p:nvCxnSpPr>
        <p:spPr>
          <a:xfrm flipV="1">
            <a:off x="4546600" y="1822450"/>
            <a:ext cx="1276350" cy="11986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473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9500346"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EXPERIMENTAL SETUP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9A913B85-05CE-4C94-AF5F-981DB0C2DF36}"/>
              </a:ext>
            </a:extLst>
          </p:cNvPr>
          <p:cNvSpPr/>
          <p:nvPr/>
        </p:nvSpPr>
        <p:spPr>
          <a:xfrm>
            <a:off x="0" y="879959"/>
            <a:ext cx="4833257" cy="707886"/>
          </a:xfrm>
          <a:prstGeom prst="rect">
            <a:avLst/>
          </a:prstGeom>
        </p:spPr>
        <p:txBody>
          <a:bodyPr wrap="square">
            <a:spAutoFit/>
          </a:bodyPr>
          <a:lstStyle/>
          <a:p>
            <a:r>
              <a:rPr lang="en-US" sz="2000" dirty="0"/>
              <a:t>Nine models of the NWS differing only in the vertical discretization schemes are tested</a:t>
            </a:r>
            <a:endParaRPr lang="en-GB" sz="2000" dirty="0"/>
          </a:p>
        </p:txBody>
      </p:sp>
      <p:pic>
        <p:nvPicPr>
          <p:cNvPr id="18" name="Picture 17">
            <a:extLst>
              <a:ext uri="{FF2B5EF4-FFF2-40B4-BE49-F238E27FC236}">
                <a16:creationId xmlns:a16="http://schemas.microsoft.com/office/drawing/2014/main" id="{56146904-F9AE-4276-926A-E14B5192F6B6}"/>
              </a:ext>
            </a:extLst>
          </p:cNvPr>
          <p:cNvPicPr>
            <a:picLocks noChangeAspect="1"/>
          </p:cNvPicPr>
          <p:nvPr/>
        </p:nvPicPr>
        <p:blipFill rotWithShape="1">
          <a:blip r:embed="rId5"/>
          <a:srcRect r="35377"/>
          <a:stretch/>
        </p:blipFill>
        <p:spPr>
          <a:xfrm>
            <a:off x="367716" y="2180562"/>
            <a:ext cx="4097824" cy="4246442"/>
          </a:xfrm>
          <a:prstGeom prst="rect">
            <a:avLst/>
          </a:prstGeom>
        </p:spPr>
      </p:pic>
      <p:pic>
        <p:nvPicPr>
          <p:cNvPr id="21" name="Picture 20" descr="Chart, surface chart&#10;&#10;Description automatically generated">
            <a:extLst>
              <a:ext uri="{FF2B5EF4-FFF2-40B4-BE49-F238E27FC236}">
                <a16:creationId xmlns:a16="http://schemas.microsoft.com/office/drawing/2014/main" id="{13996A7F-697A-4ABC-A384-41A001CD4A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6708" y="615004"/>
            <a:ext cx="2628866" cy="1749282"/>
          </a:xfrm>
          <a:prstGeom prst="rect">
            <a:avLst/>
          </a:prstGeom>
        </p:spPr>
      </p:pic>
      <p:grpSp>
        <p:nvGrpSpPr>
          <p:cNvPr id="2" name="Group 1">
            <a:extLst>
              <a:ext uri="{FF2B5EF4-FFF2-40B4-BE49-F238E27FC236}">
                <a16:creationId xmlns:a16="http://schemas.microsoft.com/office/drawing/2014/main" id="{EFA25E87-6748-45EA-A13A-93DED51D46B9}"/>
              </a:ext>
            </a:extLst>
          </p:cNvPr>
          <p:cNvGrpSpPr/>
          <p:nvPr/>
        </p:nvGrpSpPr>
        <p:grpSpPr>
          <a:xfrm>
            <a:off x="5946708" y="2320064"/>
            <a:ext cx="2628866" cy="1749282"/>
            <a:chOff x="4921805" y="2899718"/>
            <a:chExt cx="5040454" cy="3353986"/>
          </a:xfrm>
        </p:grpSpPr>
        <p:pic>
          <p:nvPicPr>
            <p:cNvPr id="25" name="Picture 24" descr="Graphical user interface, chart&#10;&#10;Description automatically generated">
              <a:extLst>
                <a:ext uri="{FF2B5EF4-FFF2-40B4-BE49-F238E27FC236}">
                  <a16:creationId xmlns:a16="http://schemas.microsoft.com/office/drawing/2014/main" id="{3698A837-F302-4EDF-B2AA-CCA34806C7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1805" y="2899718"/>
              <a:ext cx="5040454" cy="3353986"/>
            </a:xfrm>
            <a:prstGeom prst="rect">
              <a:avLst/>
            </a:prstGeom>
          </p:spPr>
        </p:pic>
        <p:sp>
          <p:nvSpPr>
            <p:cNvPr id="26" name="Freeform: Shape 25">
              <a:extLst>
                <a:ext uri="{FF2B5EF4-FFF2-40B4-BE49-F238E27FC236}">
                  <a16:creationId xmlns:a16="http://schemas.microsoft.com/office/drawing/2014/main" id="{5EAB1A88-6B81-4A2E-BF10-3393981EB92C}"/>
                </a:ext>
              </a:extLst>
            </p:cNvPr>
            <p:cNvSpPr/>
            <p:nvPr/>
          </p:nvSpPr>
          <p:spPr>
            <a:xfrm>
              <a:off x="5729525" y="3147859"/>
              <a:ext cx="3688080" cy="2783840"/>
            </a:xfrm>
            <a:custGeom>
              <a:avLst/>
              <a:gdLst>
                <a:gd name="connsiteX0" fmla="*/ 3688080 w 3688080"/>
                <a:gd name="connsiteY0" fmla="*/ 0 h 2783840"/>
                <a:gd name="connsiteX1" fmla="*/ 3159760 w 3688080"/>
                <a:gd name="connsiteY1" fmla="*/ 25400 h 2783840"/>
                <a:gd name="connsiteX2" fmla="*/ 2926080 w 3688080"/>
                <a:gd name="connsiteY2" fmla="*/ 50800 h 2783840"/>
                <a:gd name="connsiteX3" fmla="*/ 2631440 w 3688080"/>
                <a:gd name="connsiteY3" fmla="*/ 132080 h 2783840"/>
                <a:gd name="connsiteX4" fmla="*/ 2433320 w 3688080"/>
                <a:gd name="connsiteY4" fmla="*/ 198120 h 2783840"/>
                <a:gd name="connsiteX5" fmla="*/ 2113280 w 3688080"/>
                <a:gd name="connsiteY5" fmla="*/ 355600 h 2783840"/>
                <a:gd name="connsiteX6" fmla="*/ 1986280 w 3688080"/>
                <a:gd name="connsiteY6" fmla="*/ 406400 h 2783840"/>
                <a:gd name="connsiteX7" fmla="*/ 1803400 w 3688080"/>
                <a:gd name="connsiteY7" fmla="*/ 553720 h 2783840"/>
                <a:gd name="connsiteX8" fmla="*/ 1574800 w 3688080"/>
                <a:gd name="connsiteY8" fmla="*/ 756920 h 2783840"/>
                <a:gd name="connsiteX9" fmla="*/ 1442720 w 3688080"/>
                <a:gd name="connsiteY9" fmla="*/ 889000 h 2783840"/>
                <a:gd name="connsiteX10" fmla="*/ 1300480 w 3688080"/>
                <a:gd name="connsiteY10" fmla="*/ 1071880 h 2783840"/>
                <a:gd name="connsiteX11" fmla="*/ 868680 w 3688080"/>
                <a:gd name="connsiteY11" fmla="*/ 1503680 h 2783840"/>
                <a:gd name="connsiteX12" fmla="*/ 614680 w 3688080"/>
                <a:gd name="connsiteY12" fmla="*/ 1793240 h 2783840"/>
                <a:gd name="connsiteX13" fmla="*/ 381000 w 3688080"/>
                <a:gd name="connsiteY13" fmla="*/ 2143760 h 2783840"/>
                <a:gd name="connsiteX14" fmla="*/ 167640 w 3688080"/>
                <a:gd name="connsiteY14" fmla="*/ 2453640 h 2783840"/>
                <a:gd name="connsiteX15" fmla="*/ 0 w 3688080"/>
                <a:gd name="connsiteY15" fmla="*/ 2783840 h 2783840"/>
                <a:gd name="connsiteX16" fmla="*/ 0 w 3688080"/>
                <a:gd name="connsiteY16" fmla="*/ 2783840 h 2783840"/>
                <a:gd name="connsiteX17" fmla="*/ 0 w 3688080"/>
                <a:gd name="connsiteY17" fmla="*/ 2783840 h 2783840"/>
                <a:gd name="connsiteX18" fmla="*/ 0 w 3688080"/>
                <a:gd name="connsiteY18" fmla="*/ 2783840 h 27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8080" h="2783840">
                  <a:moveTo>
                    <a:pt x="3688080" y="0"/>
                  </a:moveTo>
                  <a:lnTo>
                    <a:pt x="3159760" y="25400"/>
                  </a:lnTo>
                  <a:lnTo>
                    <a:pt x="2926080" y="50800"/>
                  </a:lnTo>
                  <a:lnTo>
                    <a:pt x="2631440" y="132080"/>
                  </a:lnTo>
                  <a:lnTo>
                    <a:pt x="2433320" y="198120"/>
                  </a:lnTo>
                  <a:lnTo>
                    <a:pt x="2113280" y="355600"/>
                  </a:lnTo>
                  <a:lnTo>
                    <a:pt x="1986280" y="406400"/>
                  </a:lnTo>
                  <a:lnTo>
                    <a:pt x="1803400" y="553720"/>
                  </a:lnTo>
                  <a:lnTo>
                    <a:pt x="1574800" y="756920"/>
                  </a:lnTo>
                  <a:lnTo>
                    <a:pt x="1442720" y="889000"/>
                  </a:lnTo>
                  <a:lnTo>
                    <a:pt x="1300480" y="1071880"/>
                  </a:lnTo>
                  <a:lnTo>
                    <a:pt x="868680" y="1503680"/>
                  </a:lnTo>
                  <a:lnTo>
                    <a:pt x="614680" y="1793240"/>
                  </a:lnTo>
                  <a:lnTo>
                    <a:pt x="381000" y="2143760"/>
                  </a:lnTo>
                  <a:lnTo>
                    <a:pt x="167640" y="2453640"/>
                  </a:lnTo>
                  <a:lnTo>
                    <a:pt x="0" y="2783840"/>
                  </a:lnTo>
                  <a:lnTo>
                    <a:pt x="0" y="2783840"/>
                  </a:lnTo>
                  <a:lnTo>
                    <a:pt x="0" y="2783840"/>
                  </a:lnTo>
                  <a:lnTo>
                    <a:pt x="0" y="278384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Rectangle 15">
            <a:extLst>
              <a:ext uri="{FF2B5EF4-FFF2-40B4-BE49-F238E27FC236}">
                <a16:creationId xmlns:a16="http://schemas.microsoft.com/office/drawing/2014/main" id="{DDBF3F21-EEC9-40A8-813C-1935AE60F604}"/>
              </a:ext>
            </a:extLst>
          </p:cNvPr>
          <p:cNvSpPr/>
          <p:nvPr/>
        </p:nvSpPr>
        <p:spPr>
          <a:xfrm>
            <a:off x="304799" y="3779836"/>
            <a:ext cx="4241801" cy="976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9CADBE88-B0EF-41ED-A585-B58DFED3D96D}"/>
              </a:ext>
            </a:extLst>
          </p:cNvPr>
          <p:cNvCxnSpPr>
            <a:cxnSpLocks/>
            <a:stCxn id="16" idx="3"/>
            <a:endCxn id="25" idx="1"/>
          </p:cNvCxnSpPr>
          <p:nvPr/>
        </p:nvCxnSpPr>
        <p:spPr>
          <a:xfrm flipV="1">
            <a:off x="4546600" y="3194705"/>
            <a:ext cx="1400108" cy="1073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671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9500346"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EXPERIMENTAL SETUP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9A913B85-05CE-4C94-AF5F-981DB0C2DF36}"/>
              </a:ext>
            </a:extLst>
          </p:cNvPr>
          <p:cNvSpPr/>
          <p:nvPr/>
        </p:nvSpPr>
        <p:spPr>
          <a:xfrm>
            <a:off x="0" y="879959"/>
            <a:ext cx="4833257" cy="707886"/>
          </a:xfrm>
          <a:prstGeom prst="rect">
            <a:avLst/>
          </a:prstGeom>
        </p:spPr>
        <p:txBody>
          <a:bodyPr wrap="square">
            <a:spAutoFit/>
          </a:bodyPr>
          <a:lstStyle/>
          <a:p>
            <a:r>
              <a:rPr lang="en-US" sz="2000" dirty="0"/>
              <a:t>Nine models of the NWS differing only in the vertical discretization schemes are tested</a:t>
            </a:r>
            <a:endParaRPr lang="en-GB" sz="2000" dirty="0"/>
          </a:p>
        </p:txBody>
      </p:sp>
      <p:pic>
        <p:nvPicPr>
          <p:cNvPr id="18" name="Picture 17">
            <a:extLst>
              <a:ext uri="{FF2B5EF4-FFF2-40B4-BE49-F238E27FC236}">
                <a16:creationId xmlns:a16="http://schemas.microsoft.com/office/drawing/2014/main" id="{56146904-F9AE-4276-926A-E14B5192F6B6}"/>
              </a:ext>
            </a:extLst>
          </p:cNvPr>
          <p:cNvPicPr>
            <a:picLocks noChangeAspect="1"/>
          </p:cNvPicPr>
          <p:nvPr/>
        </p:nvPicPr>
        <p:blipFill rotWithShape="1">
          <a:blip r:embed="rId5"/>
          <a:srcRect r="35377"/>
          <a:stretch/>
        </p:blipFill>
        <p:spPr>
          <a:xfrm>
            <a:off x="367716" y="2180562"/>
            <a:ext cx="4097824" cy="4246442"/>
          </a:xfrm>
          <a:prstGeom prst="rect">
            <a:avLst/>
          </a:prstGeom>
        </p:spPr>
      </p:pic>
      <p:pic>
        <p:nvPicPr>
          <p:cNvPr id="21" name="Picture 20" descr="Chart, surface chart&#10;&#10;Description automatically generated">
            <a:extLst>
              <a:ext uri="{FF2B5EF4-FFF2-40B4-BE49-F238E27FC236}">
                <a16:creationId xmlns:a16="http://schemas.microsoft.com/office/drawing/2014/main" id="{13996A7F-697A-4ABC-A384-41A001CD4A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6708" y="615004"/>
            <a:ext cx="2628866" cy="1749282"/>
          </a:xfrm>
          <a:prstGeom prst="rect">
            <a:avLst/>
          </a:prstGeom>
        </p:spPr>
      </p:pic>
      <p:grpSp>
        <p:nvGrpSpPr>
          <p:cNvPr id="2" name="Group 1">
            <a:extLst>
              <a:ext uri="{FF2B5EF4-FFF2-40B4-BE49-F238E27FC236}">
                <a16:creationId xmlns:a16="http://schemas.microsoft.com/office/drawing/2014/main" id="{EFA25E87-6748-45EA-A13A-93DED51D46B9}"/>
              </a:ext>
            </a:extLst>
          </p:cNvPr>
          <p:cNvGrpSpPr/>
          <p:nvPr/>
        </p:nvGrpSpPr>
        <p:grpSpPr>
          <a:xfrm>
            <a:off x="5946708" y="2320064"/>
            <a:ext cx="2628866" cy="1749282"/>
            <a:chOff x="4921805" y="2899718"/>
            <a:chExt cx="5040454" cy="3353986"/>
          </a:xfrm>
        </p:grpSpPr>
        <p:pic>
          <p:nvPicPr>
            <p:cNvPr id="25" name="Picture 24" descr="Graphical user interface, chart&#10;&#10;Description automatically generated">
              <a:extLst>
                <a:ext uri="{FF2B5EF4-FFF2-40B4-BE49-F238E27FC236}">
                  <a16:creationId xmlns:a16="http://schemas.microsoft.com/office/drawing/2014/main" id="{3698A837-F302-4EDF-B2AA-CCA34806C7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1805" y="2899718"/>
              <a:ext cx="5040454" cy="3353986"/>
            </a:xfrm>
            <a:prstGeom prst="rect">
              <a:avLst/>
            </a:prstGeom>
          </p:spPr>
        </p:pic>
        <p:sp>
          <p:nvSpPr>
            <p:cNvPr id="26" name="Freeform: Shape 25">
              <a:extLst>
                <a:ext uri="{FF2B5EF4-FFF2-40B4-BE49-F238E27FC236}">
                  <a16:creationId xmlns:a16="http://schemas.microsoft.com/office/drawing/2014/main" id="{5EAB1A88-6B81-4A2E-BF10-3393981EB92C}"/>
                </a:ext>
              </a:extLst>
            </p:cNvPr>
            <p:cNvSpPr/>
            <p:nvPr/>
          </p:nvSpPr>
          <p:spPr>
            <a:xfrm>
              <a:off x="5729525" y="3147859"/>
              <a:ext cx="3688080" cy="2783840"/>
            </a:xfrm>
            <a:custGeom>
              <a:avLst/>
              <a:gdLst>
                <a:gd name="connsiteX0" fmla="*/ 3688080 w 3688080"/>
                <a:gd name="connsiteY0" fmla="*/ 0 h 2783840"/>
                <a:gd name="connsiteX1" fmla="*/ 3159760 w 3688080"/>
                <a:gd name="connsiteY1" fmla="*/ 25400 h 2783840"/>
                <a:gd name="connsiteX2" fmla="*/ 2926080 w 3688080"/>
                <a:gd name="connsiteY2" fmla="*/ 50800 h 2783840"/>
                <a:gd name="connsiteX3" fmla="*/ 2631440 w 3688080"/>
                <a:gd name="connsiteY3" fmla="*/ 132080 h 2783840"/>
                <a:gd name="connsiteX4" fmla="*/ 2433320 w 3688080"/>
                <a:gd name="connsiteY4" fmla="*/ 198120 h 2783840"/>
                <a:gd name="connsiteX5" fmla="*/ 2113280 w 3688080"/>
                <a:gd name="connsiteY5" fmla="*/ 355600 h 2783840"/>
                <a:gd name="connsiteX6" fmla="*/ 1986280 w 3688080"/>
                <a:gd name="connsiteY6" fmla="*/ 406400 h 2783840"/>
                <a:gd name="connsiteX7" fmla="*/ 1803400 w 3688080"/>
                <a:gd name="connsiteY7" fmla="*/ 553720 h 2783840"/>
                <a:gd name="connsiteX8" fmla="*/ 1574800 w 3688080"/>
                <a:gd name="connsiteY8" fmla="*/ 756920 h 2783840"/>
                <a:gd name="connsiteX9" fmla="*/ 1442720 w 3688080"/>
                <a:gd name="connsiteY9" fmla="*/ 889000 h 2783840"/>
                <a:gd name="connsiteX10" fmla="*/ 1300480 w 3688080"/>
                <a:gd name="connsiteY10" fmla="*/ 1071880 h 2783840"/>
                <a:gd name="connsiteX11" fmla="*/ 868680 w 3688080"/>
                <a:gd name="connsiteY11" fmla="*/ 1503680 h 2783840"/>
                <a:gd name="connsiteX12" fmla="*/ 614680 w 3688080"/>
                <a:gd name="connsiteY12" fmla="*/ 1793240 h 2783840"/>
                <a:gd name="connsiteX13" fmla="*/ 381000 w 3688080"/>
                <a:gd name="connsiteY13" fmla="*/ 2143760 h 2783840"/>
                <a:gd name="connsiteX14" fmla="*/ 167640 w 3688080"/>
                <a:gd name="connsiteY14" fmla="*/ 2453640 h 2783840"/>
                <a:gd name="connsiteX15" fmla="*/ 0 w 3688080"/>
                <a:gd name="connsiteY15" fmla="*/ 2783840 h 2783840"/>
                <a:gd name="connsiteX16" fmla="*/ 0 w 3688080"/>
                <a:gd name="connsiteY16" fmla="*/ 2783840 h 2783840"/>
                <a:gd name="connsiteX17" fmla="*/ 0 w 3688080"/>
                <a:gd name="connsiteY17" fmla="*/ 2783840 h 2783840"/>
                <a:gd name="connsiteX18" fmla="*/ 0 w 3688080"/>
                <a:gd name="connsiteY18" fmla="*/ 2783840 h 27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8080" h="2783840">
                  <a:moveTo>
                    <a:pt x="3688080" y="0"/>
                  </a:moveTo>
                  <a:lnTo>
                    <a:pt x="3159760" y="25400"/>
                  </a:lnTo>
                  <a:lnTo>
                    <a:pt x="2926080" y="50800"/>
                  </a:lnTo>
                  <a:lnTo>
                    <a:pt x="2631440" y="132080"/>
                  </a:lnTo>
                  <a:lnTo>
                    <a:pt x="2433320" y="198120"/>
                  </a:lnTo>
                  <a:lnTo>
                    <a:pt x="2113280" y="355600"/>
                  </a:lnTo>
                  <a:lnTo>
                    <a:pt x="1986280" y="406400"/>
                  </a:lnTo>
                  <a:lnTo>
                    <a:pt x="1803400" y="553720"/>
                  </a:lnTo>
                  <a:lnTo>
                    <a:pt x="1574800" y="756920"/>
                  </a:lnTo>
                  <a:lnTo>
                    <a:pt x="1442720" y="889000"/>
                  </a:lnTo>
                  <a:lnTo>
                    <a:pt x="1300480" y="1071880"/>
                  </a:lnTo>
                  <a:lnTo>
                    <a:pt x="868680" y="1503680"/>
                  </a:lnTo>
                  <a:lnTo>
                    <a:pt x="614680" y="1793240"/>
                  </a:lnTo>
                  <a:lnTo>
                    <a:pt x="381000" y="2143760"/>
                  </a:lnTo>
                  <a:lnTo>
                    <a:pt x="167640" y="2453640"/>
                  </a:lnTo>
                  <a:lnTo>
                    <a:pt x="0" y="2783840"/>
                  </a:lnTo>
                  <a:lnTo>
                    <a:pt x="0" y="2783840"/>
                  </a:lnTo>
                  <a:lnTo>
                    <a:pt x="0" y="2783840"/>
                  </a:lnTo>
                  <a:lnTo>
                    <a:pt x="0" y="278384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2" name="Picture 31">
            <a:extLst>
              <a:ext uri="{FF2B5EF4-FFF2-40B4-BE49-F238E27FC236}">
                <a16:creationId xmlns:a16="http://schemas.microsoft.com/office/drawing/2014/main" id="{EB3D0F02-84AD-42BF-8C13-B41C5DA635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6708" y="4034247"/>
            <a:ext cx="2628866" cy="1749283"/>
          </a:xfrm>
          <a:prstGeom prst="rect">
            <a:avLst/>
          </a:prstGeom>
        </p:spPr>
      </p:pic>
      <p:sp>
        <p:nvSpPr>
          <p:cNvPr id="16" name="Rectangle 15">
            <a:extLst>
              <a:ext uri="{FF2B5EF4-FFF2-40B4-BE49-F238E27FC236}">
                <a16:creationId xmlns:a16="http://schemas.microsoft.com/office/drawing/2014/main" id="{5B9BBE93-971D-4EBC-942A-0CFD8C659549}"/>
              </a:ext>
            </a:extLst>
          </p:cNvPr>
          <p:cNvSpPr/>
          <p:nvPr/>
        </p:nvSpPr>
        <p:spPr>
          <a:xfrm>
            <a:off x="304799" y="4635500"/>
            <a:ext cx="4241801" cy="1390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68E76822-B0FF-495C-8EF5-3D86B205EAB6}"/>
              </a:ext>
            </a:extLst>
          </p:cNvPr>
          <p:cNvCxnSpPr>
            <a:cxnSpLocks/>
            <a:stCxn id="16" idx="3"/>
            <a:endCxn id="32" idx="1"/>
          </p:cNvCxnSpPr>
          <p:nvPr/>
        </p:nvCxnSpPr>
        <p:spPr>
          <a:xfrm flipV="1">
            <a:off x="4546600" y="4908889"/>
            <a:ext cx="1400108" cy="421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958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8" y="-25948"/>
            <a:ext cx="9500346"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EXPERIMENTAL SETUP</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9A913B85-05CE-4C94-AF5F-981DB0C2DF36}"/>
              </a:ext>
            </a:extLst>
          </p:cNvPr>
          <p:cNvSpPr/>
          <p:nvPr/>
        </p:nvSpPr>
        <p:spPr>
          <a:xfrm>
            <a:off x="0" y="879959"/>
            <a:ext cx="4833257" cy="707886"/>
          </a:xfrm>
          <a:prstGeom prst="rect">
            <a:avLst/>
          </a:prstGeom>
        </p:spPr>
        <p:txBody>
          <a:bodyPr wrap="square">
            <a:spAutoFit/>
          </a:bodyPr>
          <a:lstStyle/>
          <a:p>
            <a:r>
              <a:rPr lang="en-US" sz="2000" dirty="0"/>
              <a:t>Nine models of the NWS differing only in the vertical discretization schemes are tested</a:t>
            </a:r>
            <a:endParaRPr lang="en-GB" sz="2000" dirty="0"/>
          </a:p>
        </p:txBody>
      </p:sp>
      <p:pic>
        <p:nvPicPr>
          <p:cNvPr id="18" name="Picture 17">
            <a:extLst>
              <a:ext uri="{FF2B5EF4-FFF2-40B4-BE49-F238E27FC236}">
                <a16:creationId xmlns:a16="http://schemas.microsoft.com/office/drawing/2014/main" id="{56146904-F9AE-4276-926A-E14B5192F6B6}"/>
              </a:ext>
            </a:extLst>
          </p:cNvPr>
          <p:cNvPicPr>
            <a:picLocks noChangeAspect="1"/>
          </p:cNvPicPr>
          <p:nvPr/>
        </p:nvPicPr>
        <p:blipFill rotWithShape="1">
          <a:blip r:embed="rId5"/>
          <a:srcRect r="35377"/>
          <a:stretch/>
        </p:blipFill>
        <p:spPr>
          <a:xfrm>
            <a:off x="367716" y="2180562"/>
            <a:ext cx="4097824" cy="4246442"/>
          </a:xfrm>
          <a:prstGeom prst="rect">
            <a:avLst/>
          </a:prstGeom>
        </p:spPr>
      </p:pic>
      <p:pic>
        <p:nvPicPr>
          <p:cNvPr id="21" name="Picture 20" descr="Chart, surface chart&#10;&#10;Description automatically generated">
            <a:extLst>
              <a:ext uri="{FF2B5EF4-FFF2-40B4-BE49-F238E27FC236}">
                <a16:creationId xmlns:a16="http://schemas.microsoft.com/office/drawing/2014/main" id="{13996A7F-697A-4ABC-A384-41A001CD4A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6708" y="615004"/>
            <a:ext cx="2628866" cy="1749282"/>
          </a:xfrm>
          <a:prstGeom prst="rect">
            <a:avLst/>
          </a:prstGeom>
        </p:spPr>
      </p:pic>
      <p:grpSp>
        <p:nvGrpSpPr>
          <p:cNvPr id="2" name="Group 1">
            <a:extLst>
              <a:ext uri="{FF2B5EF4-FFF2-40B4-BE49-F238E27FC236}">
                <a16:creationId xmlns:a16="http://schemas.microsoft.com/office/drawing/2014/main" id="{EFA25E87-6748-45EA-A13A-93DED51D46B9}"/>
              </a:ext>
            </a:extLst>
          </p:cNvPr>
          <p:cNvGrpSpPr/>
          <p:nvPr/>
        </p:nvGrpSpPr>
        <p:grpSpPr>
          <a:xfrm>
            <a:off x="5946708" y="2320064"/>
            <a:ext cx="2628866" cy="1749282"/>
            <a:chOff x="4921805" y="2899718"/>
            <a:chExt cx="5040454" cy="3353986"/>
          </a:xfrm>
        </p:grpSpPr>
        <p:pic>
          <p:nvPicPr>
            <p:cNvPr id="25" name="Picture 24" descr="Graphical user interface, chart&#10;&#10;Description automatically generated">
              <a:extLst>
                <a:ext uri="{FF2B5EF4-FFF2-40B4-BE49-F238E27FC236}">
                  <a16:creationId xmlns:a16="http://schemas.microsoft.com/office/drawing/2014/main" id="{3698A837-F302-4EDF-B2AA-CCA34806C7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1805" y="2899718"/>
              <a:ext cx="5040454" cy="3353986"/>
            </a:xfrm>
            <a:prstGeom prst="rect">
              <a:avLst/>
            </a:prstGeom>
          </p:spPr>
        </p:pic>
        <p:sp>
          <p:nvSpPr>
            <p:cNvPr id="26" name="Freeform: Shape 25">
              <a:extLst>
                <a:ext uri="{FF2B5EF4-FFF2-40B4-BE49-F238E27FC236}">
                  <a16:creationId xmlns:a16="http://schemas.microsoft.com/office/drawing/2014/main" id="{5EAB1A88-6B81-4A2E-BF10-3393981EB92C}"/>
                </a:ext>
              </a:extLst>
            </p:cNvPr>
            <p:cNvSpPr/>
            <p:nvPr/>
          </p:nvSpPr>
          <p:spPr>
            <a:xfrm>
              <a:off x="5729525" y="3147859"/>
              <a:ext cx="3688080" cy="2783840"/>
            </a:xfrm>
            <a:custGeom>
              <a:avLst/>
              <a:gdLst>
                <a:gd name="connsiteX0" fmla="*/ 3688080 w 3688080"/>
                <a:gd name="connsiteY0" fmla="*/ 0 h 2783840"/>
                <a:gd name="connsiteX1" fmla="*/ 3159760 w 3688080"/>
                <a:gd name="connsiteY1" fmla="*/ 25400 h 2783840"/>
                <a:gd name="connsiteX2" fmla="*/ 2926080 w 3688080"/>
                <a:gd name="connsiteY2" fmla="*/ 50800 h 2783840"/>
                <a:gd name="connsiteX3" fmla="*/ 2631440 w 3688080"/>
                <a:gd name="connsiteY3" fmla="*/ 132080 h 2783840"/>
                <a:gd name="connsiteX4" fmla="*/ 2433320 w 3688080"/>
                <a:gd name="connsiteY4" fmla="*/ 198120 h 2783840"/>
                <a:gd name="connsiteX5" fmla="*/ 2113280 w 3688080"/>
                <a:gd name="connsiteY5" fmla="*/ 355600 h 2783840"/>
                <a:gd name="connsiteX6" fmla="*/ 1986280 w 3688080"/>
                <a:gd name="connsiteY6" fmla="*/ 406400 h 2783840"/>
                <a:gd name="connsiteX7" fmla="*/ 1803400 w 3688080"/>
                <a:gd name="connsiteY7" fmla="*/ 553720 h 2783840"/>
                <a:gd name="connsiteX8" fmla="*/ 1574800 w 3688080"/>
                <a:gd name="connsiteY8" fmla="*/ 756920 h 2783840"/>
                <a:gd name="connsiteX9" fmla="*/ 1442720 w 3688080"/>
                <a:gd name="connsiteY9" fmla="*/ 889000 h 2783840"/>
                <a:gd name="connsiteX10" fmla="*/ 1300480 w 3688080"/>
                <a:gd name="connsiteY10" fmla="*/ 1071880 h 2783840"/>
                <a:gd name="connsiteX11" fmla="*/ 868680 w 3688080"/>
                <a:gd name="connsiteY11" fmla="*/ 1503680 h 2783840"/>
                <a:gd name="connsiteX12" fmla="*/ 614680 w 3688080"/>
                <a:gd name="connsiteY12" fmla="*/ 1793240 h 2783840"/>
                <a:gd name="connsiteX13" fmla="*/ 381000 w 3688080"/>
                <a:gd name="connsiteY13" fmla="*/ 2143760 h 2783840"/>
                <a:gd name="connsiteX14" fmla="*/ 167640 w 3688080"/>
                <a:gd name="connsiteY14" fmla="*/ 2453640 h 2783840"/>
                <a:gd name="connsiteX15" fmla="*/ 0 w 3688080"/>
                <a:gd name="connsiteY15" fmla="*/ 2783840 h 2783840"/>
                <a:gd name="connsiteX16" fmla="*/ 0 w 3688080"/>
                <a:gd name="connsiteY16" fmla="*/ 2783840 h 2783840"/>
                <a:gd name="connsiteX17" fmla="*/ 0 w 3688080"/>
                <a:gd name="connsiteY17" fmla="*/ 2783840 h 2783840"/>
                <a:gd name="connsiteX18" fmla="*/ 0 w 3688080"/>
                <a:gd name="connsiteY18" fmla="*/ 2783840 h 278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88080" h="2783840">
                  <a:moveTo>
                    <a:pt x="3688080" y="0"/>
                  </a:moveTo>
                  <a:lnTo>
                    <a:pt x="3159760" y="25400"/>
                  </a:lnTo>
                  <a:lnTo>
                    <a:pt x="2926080" y="50800"/>
                  </a:lnTo>
                  <a:lnTo>
                    <a:pt x="2631440" y="132080"/>
                  </a:lnTo>
                  <a:lnTo>
                    <a:pt x="2433320" y="198120"/>
                  </a:lnTo>
                  <a:lnTo>
                    <a:pt x="2113280" y="355600"/>
                  </a:lnTo>
                  <a:lnTo>
                    <a:pt x="1986280" y="406400"/>
                  </a:lnTo>
                  <a:lnTo>
                    <a:pt x="1803400" y="553720"/>
                  </a:lnTo>
                  <a:lnTo>
                    <a:pt x="1574800" y="756920"/>
                  </a:lnTo>
                  <a:lnTo>
                    <a:pt x="1442720" y="889000"/>
                  </a:lnTo>
                  <a:lnTo>
                    <a:pt x="1300480" y="1071880"/>
                  </a:lnTo>
                  <a:lnTo>
                    <a:pt x="868680" y="1503680"/>
                  </a:lnTo>
                  <a:lnTo>
                    <a:pt x="614680" y="1793240"/>
                  </a:lnTo>
                  <a:lnTo>
                    <a:pt x="381000" y="2143760"/>
                  </a:lnTo>
                  <a:lnTo>
                    <a:pt x="167640" y="2453640"/>
                  </a:lnTo>
                  <a:lnTo>
                    <a:pt x="0" y="2783840"/>
                  </a:lnTo>
                  <a:lnTo>
                    <a:pt x="0" y="2783840"/>
                  </a:lnTo>
                  <a:lnTo>
                    <a:pt x="0" y="2783840"/>
                  </a:lnTo>
                  <a:lnTo>
                    <a:pt x="0" y="278384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2" name="Picture 31">
            <a:extLst>
              <a:ext uri="{FF2B5EF4-FFF2-40B4-BE49-F238E27FC236}">
                <a16:creationId xmlns:a16="http://schemas.microsoft.com/office/drawing/2014/main" id="{EB3D0F02-84AD-42BF-8C13-B41C5DA635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46708" y="4034247"/>
            <a:ext cx="2628866" cy="1749283"/>
          </a:xfrm>
          <a:prstGeom prst="rect">
            <a:avLst/>
          </a:prstGeom>
        </p:spPr>
      </p:pic>
      <p:pic>
        <p:nvPicPr>
          <p:cNvPr id="33" name="Picture 32" descr="Chart, histogram&#10;&#10;Description automatically generated">
            <a:extLst>
              <a:ext uri="{FF2B5EF4-FFF2-40B4-BE49-F238E27FC236}">
                <a16:creationId xmlns:a16="http://schemas.microsoft.com/office/drawing/2014/main" id="{613526CF-33B0-4005-B568-96A4243FFA2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2283" y="5707899"/>
            <a:ext cx="2628866" cy="1749283"/>
          </a:xfrm>
          <a:prstGeom prst="rect">
            <a:avLst/>
          </a:prstGeom>
        </p:spPr>
      </p:pic>
      <p:sp>
        <p:nvSpPr>
          <p:cNvPr id="16" name="Rectangle 15">
            <a:extLst>
              <a:ext uri="{FF2B5EF4-FFF2-40B4-BE49-F238E27FC236}">
                <a16:creationId xmlns:a16="http://schemas.microsoft.com/office/drawing/2014/main" id="{375ECDC3-4E2B-4463-965E-125AD1A0B3C1}"/>
              </a:ext>
            </a:extLst>
          </p:cNvPr>
          <p:cNvSpPr/>
          <p:nvPr/>
        </p:nvSpPr>
        <p:spPr>
          <a:xfrm>
            <a:off x="304799" y="5892598"/>
            <a:ext cx="4241801" cy="5399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7FD74942-6E1C-4192-AA65-62FF715F06C9}"/>
              </a:ext>
            </a:extLst>
          </p:cNvPr>
          <p:cNvCxnSpPr>
            <a:cxnSpLocks/>
            <a:stCxn id="16" idx="3"/>
            <a:endCxn id="33" idx="1"/>
          </p:cNvCxnSpPr>
          <p:nvPr/>
        </p:nvCxnSpPr>
        <p:spPr>
          <a:xfrm>
            <a:off x="4546600" y="6162574"/>
            <a:ext cx="1425683" cy="4199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088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7" y="-25948"/>
            <a:ext cx="9914457"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NUMERICAL EXPERIMENTS</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7" name="TextBox 16">
            <a:extLst>
              <a:ext uri="{FF2B5EF4-FFF2-40B4-BE49-F238E27FC236}">
                <a16:creationId xmlns:a16="http://schemas.microsoft.com/office/drawing/2014/main" id="{6733ACE7-EAB6-4B91-A577-0963520E9073}"/>
              </a:ext>
            </a:extLst>
          </p:cNvPr>
          <p:cNvSpPr txBox="1"/>
          <p:nvPr/>
        </p:nvSpPr>
        <p:spPr>
          <a:xfrm>
            <a:off x="50482" y="599991"/>
            <a:ext cx="8644347" cy="646331"/>
          </a:xfrm>
          <a:prstGeom prst="rect">
            <a:avLst/>
          </a:prstGeom>
          <a:noFill/>
        </p:spPr>
        <p:txBody>
          <a:bodyPr wrap="square" rtlCol="0">
            <a:spAutoFit/>
          </a:bodyPr>
          <a:lstStyle/>
          <a:p>
            <a:r>
              <a:rPr lang="en-GB" sz="2000" b="1" dirty="0"/>
              <a:t>1) Horizontal Pressure Gradient Errors (HPGE) experiment</a:t>
            </a:r>
            <a:endParaRPr lang="en-GB" sz="900" b="1" dirty="0"/>
          </a:p>
          <a:p>
            <a:endParaRPr lang="en-GB" sz="1600" b="1" dirty="0">
              <a:solidFill>
                <a:srgbClr val="FF0000"/>
              </a:solidFill>
            </a:endParaRPr>
          </a:p>
        </p:txBody>
      </p:sp>
      <p:sp>
        <p:nvSpPr>
          <p:cNvPr id="23" name="Rectangle 22">
            <a:extLst>
              <a:ext uri="{FF2B5EF4-FFF2-40B4-BE49-F238E27FC236}">
                <a16:creationId xmlns:a16="http://schemas.microsoft.com/office/drawing/2014/main" id="{2860B6A7-5A41-4233-A145-CB695DD6F546}"/>
              </a:ext>
            </a:extLst>
          </p:cNvPr>
          <p:cNvSpPr/>
          <p:nvPr/>
        </p:nvSpPr>
        <p:spPr>
          <a:xfrm>
            <a:off x="449170" y="1052078"/>
            <a:ext cx="9214593" cy="1569660"/>
          </a:xfrm>
          <a:prstGeom prst="rect">
            <a:avLst/>
          </a:prstGeom>
          <a:solidFill>
            <a:schemeClr val="accent1">
              <a:lumMod val="20000"/>
              <a:lumOff val="80000"/>
            </a:schemeClr>
          </a:solidFill>
          <a:ln>
            <a:solidFill>
              <a:schemeClr val="tx1"/>
            </a:solidFill>
          </a:ln>
        </p:spPr>
        <p:txBody>
          <a:bodyPr wrap="square" lIns="91440" tIns="45720" rIns="91440" bIns="45720" anchor="t">
            <a:spAutoFit/>
          </a:bodyPr>
          <a:lstStyle/>
          <a:p>
            <a:pPr marL="285750" indent="-285750">
              <a:buFont typeface="Arial" panose="020B0604020202020204" pitchFamily="34" charset="0"/>
              <a:buChar char="•"/>
            </a:pPr>
            <a:r>
              <a:rPr lang="en-US" sz="1600" dirty="0"/>
              <a:t>Initial stratification such that </a:t>
            </a:r>
            <a:endParaRPr lang="en-US" sz="1600" dirty="0">
              <a:cs typeface="Arial"/>
            </a:endParaRPr>
          </a:p>
          <a:p>
            <a:pPr marL="742950" lvl="1" indent="-285750">
              <a:buFont typeface="Courier New" panose="02070309020205020404" pitchFamily="49" charset="0"/>
              <a:buChar char="o"/>
            </a:pPr>
            <a:r>
              <a:rPr lang="en-US" sz="1600" b="1" dirty="0"/>
              <a:t>no initial Horizontal Pressure Gradients </a:t>
            </a:r>
            <a:r>
              <a:rPr lang="en-US" sz="1600" dirty="0"/>
              <a:t>(HPG)</a:t>
            </a:r>
            <a:endParaRPr lang="en-US" sz="1600" dirty="0">
              <a:cs typeface="Arial"/>
            </a:endParaRPr>
          </a:p>
          <a:p>
            <a:pPr marL="742950" lvl="1" indent="-285750">
              <a:buFont typeface="Courier New" panose="02070309020205020404" pitchFamily="49" charset="0"/>
              <a:buChar char="o"/>
            </a:pPr>
            <a:r>
              <a:rPr lang="en-US" sz="1600" b="1" dirty="0"/>
              <a:t>no initial circulation</a:t>
            </a:r>
          </a:p>
          <a:p>
            <a:pPr marL="285750" indent="-285750">
              <a:buFont typeface="Arial" panose="020B0604020202020204" pitchFamily="34" charset="0"/>
              <a:buChar char="•"/>
            </a:pPr>
            <a:r>
              <a:rPr lang="en-US" sz="1600" b="1" dirty="0"/>
              <a:t>No external forcing</a:t>
            </a:r>
            <a:endParaRPr lang="en-US" sz="1600" b="1" dirty="0">
              <a:solidFill>
                <a:srgbClr val="FF0000"/>
              </a:solidFill>
            </a:endParaRPr>
          </a:p>
          <a:p>
            <a:pPr marL="285750" indent="-285750">
              <a:buFont typeface="Arial" panose="020B0604020202020204" pitchFamily="34" charset="0"/>
              <a:buChar char="•"/>
            </a:pPr>
            <a:r>
              <a:rPr lang="en-US" sz="1600" b="1" dirty="0">
                <a:solidFill>
                  <a:srgbClr val="FF0000"/>
                </a:solidFill>
              </a:rPr>
              <a:t>Assessment</a:t>
            </a:r>
            <a:r>
              <a:rPr lang="en-US" sz="1600" b="1" dirty="0"/>
              <a:t> </a:t>
            </a:r>
            <a:r>
              <a:rPr lang="en-US" sz="1600" dirty="0"/>
              <a:t>against </a:t>
            </a:r>
            <a:r>
              <a:rPr lang="en-US" sz="1600" b="1" dirty="0"/>
              <a:t>analytical solution</a:t>
            </a:r>
            <a:r>
              <a:rPr lang="en-US" sz="1600" dirty="0"/>
              <a:t>: in the absence of diffusion, the solution for </a:t>
            </a:r>
            <a:r>
              <a:rPr lang="en-US" sz="1600" b="1" dirty="0"/>
              <a:t>current velocities </a:t>
            </a:r>
            <a:r>
              <a:rPr lang="en-US" sz="1600" dirty="0"/>
              <a:t>and</a:t>
            </a:r>
            <a:r>
              <a:rPr lang="en-US" sz="1600" b="1" dirty="0"/>
              <a:t> horizontal density gradients is zero</a:t>
            </a:r>
            <a:r>
              <a:rPr lang="en-US" sz="1600" dirty="0"/>
              <a:t>.</a:t>
            </a:r>
            <a:endParaRPr lang="en-US" sz="1600" dirty="0">
              <a:cs typeface="Arial"/>
            </a:endParaRPr>
          </a:p>
        </p:txBody>
      </p:sp>
      <p:sp>
        <p:nvSpPr>
          <p:cNvPr id="27" name="Title 2">
            <a:extLst>
              <a:ext uri="{FF2B5EF4-FFF2-40B4-BE49-F238E27FC236}">
                <a16:creationId xmlns:a16="http://schemas.microsoft.com/office/drawing/2014/main" id="{4145348B-3291-4972-BD8D-BF762EC8B87A}"/>
              </a:ext>
            </a:extLst>
          </p:cNvPr>
          <p:cNvSpPr txBox="1">
            <a:spLocks/>
          </p:cNvSpPr>
          <p:nvPr/>
        </p:nvSpPr>
        <p:spPr>
          <a:xfrm>
            <a:off x="355600" y="2936534"/>
            <a:ext cx="8639175" cy="1157288"/>
          </a:xfrm>
          <a:prstGeom prst="rect">
            <a:avLst/>
          </a:prstGeom>
          <a:noFill/>
          <a:ln>
            <a:noFill/>
          </a:ln>
        </p:spPr>
        <p:txBody>
          <a:bodyPr lIns="0" tIns="0" rIns="0" bIns="0" anchor="ctr">
            <a:normAutofit/>
          </a:bodyPr>
          <a:lstStyle>
            <a:lvl1pPr algn="ctr" rtl="0" hangingPunct="0">
              <a:tabLst/>
              <a:defRPr lang="en-GB" sz="4400" b="0" i="0" u="none" strike="noStrike" kern="1200" cap="none">
                <a:ln>
                  <a:noFill/>
                </a:ln>
                <a:latin typeface="Liberation Sans" pitchFamily="18"/>
              </a:defRPr>
            </a:lvl1pPr>
          </a:lstStyle>
          <a:p>
            <a:r>
              <a:rPr lang="en-GB" sz="2800">
                <a:solidFill>
                  <a:sysClr val="windowText" lastClr="000000"/>
                </a:solidFill>
              </a:rPr>
              <a:t>RESULTS: HPGE</a:t>
            </a:r>
          </a:p>
        </p:txBody>
      </p:sp>
      <p:pic>
        <p:nvPicPr>
          <p:cNvPr id="28" name="Picture 27" descr="Map&#10;&#10;Description automatically generated">
            <a:extLst>
              <a:ext uri="{FF2B5EF4-FFF2-40B4-BE49-F238E27FC236}">
                <a16:creationId xmlns:a16="http://schemas.microsoft.com/office/drawing/2014/main" id="{69009642-60E6-417D-AB6E-A9483050D2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682" y="3842341"/>
            <a:ext cx="1848894" cy="2061882"/>
          </a:xfrm>
          <a:prstGeom prst="rect">
            <a:avLst/>
          </a:prstGeom>
        </p:spPr>
      </p:pic>
      <p:pic>
        <p:nvPicPr>
          <p:cNvPr id="29" name="Picture 28" descr="A picture containing text, tree, nature&#10;&#10;Description automatically generated">
            <a:extLst>
              <a:ext uri="{FF2B5EF4-FFF2-40B4-BE49-F238E27FC236}">
                <a16:creationId xmlns:a16="http://schemas.microsoft.com/office/drawing/2014/main" id="{FE292F17-B2F4-4EC5-94F2-A0AD24BA5B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2891" y="2811402"/>
            <a:ext cx="1848894" cy="2061882"/>
          </a:xfrm>
          <a:prstGeom prst="rect">
            <a:avLst/>
          </a:prstGeom>
        </p:spPr>
      </p:pic>
      <p:pic>
        <p:nvPicPr>
          <p:cNvPr id="30" name="Picture 29">
            <a:extLst>
              <a:ext uri="{FF2B5EF4-FFF2-40B4-BE49-F238E27FC236}">
                <a16:creationId xmlns:a16="http://schemas.microsoft.com/office/drawing/2014/main" id="{FAA80508-01C7-4255-A1C1-F2179B033D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2891" y="4873282"/>
            <a:ext cx="1848894" cy="2061881"/>
          </a:xfrm>
          <a:prstGeom prst="rect">
            <a:avLst/>
          </a:prstGeom>
        </p:spPr>
      </p:pic>
      <p:pic>
        <p:nvPicPr>
          <p:cNvPr id="31" name="Picture 30" descr="A picture containing text, nature&#10;&#10;Description automatically generated">
            <a:extLst>
              <a:ext uri="{FF2B5EF4-FFF2-40B4-BE49-F238E27FC236}">
                <a16:creationId xmlns:a16="http://schemas.microsoft.com/office/drawing/2014/main" id="{18D004AB-162D-4EF6-AC78-C2700B8784A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88306" y="2811401"/>
            <a:ext cx="1848893" cy="2061881"/>
          </a:xfrm>
          <a:prstGeom prst="rect">
            <a:avLst/>
          </a:prstGeom>
        </p:spPr>
      </p:pic>
      <p:pic>
        <p:nvPicPr>
          <p:cNvPr id="32" name="Picture 31" descr="Map&#10;&#10;Description automatically generated">
            <a:extLst>
              <a:ext uri="{FF2B5EF4-FFF2-40B4-BE49-F238E27FC236}">
                <a16:creationId xmlns:a16="http://schemas.microsoft.com/office/drawing/2014/main" id="{6CC89FEF-AB3D-4D6A-A6ED-80167F2F1E5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7435" y="2811401"/>
            <a:ext cx="1848894" cy="2061882"/>
          </a:xfrm>
          <a:prstGeom prst="rect">
            <a:avLst/>
          </a:prstGeom>
        </p:spPr>
      </p:pic>
      <p:pic>
        <p:nvPicPr>
          <p:cNvPr id="33" name="Picture 32" descr="Map&#10;&#10;Description automatically generated">
            <a:extLst>
              <a:ext uri="{FF2B5EF4-FFF2-40B4-BE49-F238E27FC236}">
                <a16:creationId xmlns:a16="http://schemas.microsoft.com/office/drawing/2014/main" id="{21B25CF4-5E4C-47FF-951F-180DBB41248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63437" y="2811402"/>
            <a:ext cx="1848893" cy="2061881"/>
          </a:xfrm>
          <a:prstGeom prst="rect">
            <a:avLst/>
          </a:prstGeom>
        </p:spPr>
      </p:pic>
      <p:pic>
        <p:nvPicPr>
          <p:cNvPr id="34" name="Picture 33" descr="Map&#10;&#10;Description automatically generated">
            <a:extLst>
              <a:ext uri="{FF2B5EF4-FFF2-40B4-BE49-F238E27FC236}">
                <a16:creationId xmlns:a16="http://schemas.microsoft.com/office/drawing/2014/main" id="{2FF8A6CA-8063-4943-AA3B-9A8F3BB6791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88306" y="4874598"/>
            <a:ext cx="1846532" cy="2059248"/>
          </a:xfrm>
          <a:prstGeom prst="rect">
            <a:avLst/>
          </a:prstGeom>
        </p:spPr>
      </p:pic>
      <p:pic>
        <p:nvPicPr>
          <p:cNvPr id="35" name="Picture 34" descr="Map&#10;&#10;Description automatically generated">
            <a:extLst>
              <a:ext uri="{FF2B5EF4-FFF2-40B4-BE49-F238E27FC236}">
                <a16:creationId xmlns:a16="http://schemas.microsoft.com/office/drawing/2014/main" id="{D21B4038-D22A-4469-9C3B-163413360DE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68137" y="4871963"/>
            <a:ext cx="1848895" cy="2061883"/>
          </a:xfrm>
          <a:prstGeom prst="rect">
            <a:avLst/>
          </a:prstGeom>
        </p:spPr>
      </p:pic>
      <p:pic>
        <p:nvPicPr>
          <p:cNvPr id="36" name="Picture 35" descr="Map&#10;&#10;Description automatically generated">
            <a:extLst>
              <a:ext uri="{FF2B5EF4-FFF2-40B4-BE49-F238E27FC236}">
                <a16:creationId xmlns:a16="http://schemas.microsoft.com/office/drawing/2014/main" id="{555D1D5C-1132-4627-9372-8CF26EAA776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57266" y="4869329"/>
            <a:ext cx="1848895" cy="2061883"/>
          </a:xfrm>
          <a:prstGeom prst="rect">
            <a:avLst/>
          </a:prstGeom>
        </p:spPr>
      </p:pic>
      <p:sp>
        <p:nvSpPr>
          <p:cNvPr id="37" name="TextBox 36">
            <a:extLst>
              <a:ext uri="{FF2B5EF4-FFF2-40B4-BE49-F238E27FC236}">
                <a16:creationId xmlns:a16="http://schemas.microsoft.com/office/drawing/2014/main" id="{2C153A9A-8128-48F0-A4F0-1376AA3E2579}"/>
              </a:ext>
            </a:extLst>
          </p:cNvPr>
          <p:cNvSpPr txBox="1"/>
          <p:nvPr/>
        </p:nvSpPr>
        <p:spPr>
          <a:xfrm>
            <a:off x="3550170" y="6706794"/>
            <a:ext cx="798310" cy="215444"/>
          </a:xfrm>
          <a:prstGeom prst="rect">
            <a:avLst/>
          </a:prstGeom>
          <a:solidFill>
            <a:schemeClr val="accent2">
              <a:lumMod val="40000"/>
              <a:lumOff val="60000"/>
            </a:schemeClr>
          </a:solidFill>
          <a:ln>
            <a:solidFill>
              <a:schemeClr val="tx1"/>
            </a:solidFill>
          </a:ln>
        </p:spPr>
        <p:txBody>
          <a:bodyPr wrap="square" rtlCol="0">
            <a:spAutoFit/>
          </a:bodyPr>
          <a:lstStyle/>
          <a:p>
            <a:r>
              <a:rPr lang="en-GB" sz="800" b="1"/>
              <a:t>SZ_24_s21</a:t>
            </a:r>
          </a:p>
        </p:txBody>
      </p:sp>
      <p:sp>
        <p:nvSpPr>
          <p:cNvPr id="38" name="TextBox 37">
            <a:extLst>
              <a:ext uri="{FF2B5EF4-FFF2-40B4-BE49-F238E27FC236}">
                <a16:creationId xmlns:a16="http://schemas.microsoft.com/office/drawing/2014/main" id="{F9D0310F-8B08-40B7-869B-8662B85BAD7F}"/>
              </a:ext>
            </a:extLst>
          </p:cNvPr>
          <p:cNvSpPr txBox="1"/>
          <p:nvPr/>
        </p:nvSpPr>
        <p:spPr>
          <a:xfrm>
            <a:off x="5130001" y="6706794"/>
            <a:ext cx="798310" cy="215444"/>
          </a:xfrm>
          <a:prstGeom prst="rect">
            <a:avLst/>
          </a:prstGeom>
          <a:solidFill>
            <a:schemeClr val="accent2">
              <a:lumMod val="40000"/>
              <a:lumOff val="60000"/>
            </a:schemeClr>
          </a:solidFill>
          <a:ln>
            <a:solidFill>
              <a:schemeClr val="tx1"/>
            </a:solidFill>
          </a:ln>
        </p:spPr>
        <p:txBody>
          <a:bodyPr wrap="square" rtlCol="0">
            <a:spAutoFit/>
          </a:bodyPr>
          <a:lstStyle/>
          <a:p>
            <a:r>
              <a:rPr lang="en-GB" sz="800" b="1"/>
              <a:t>SZ_10_s21</a:t>
            </a:r>
          </a:p>
        </p:txBody>
      </p:sp>
      <p:sp>
        <p:nvSpPr>
          <p:cNvPr id="39" name="TextBox 38">
            <a:extLst>
              <a:ext uri="{FF2B5EF4-FFF2-40B4-BE49-F238E27FC236}">
                <a16:creationId xmlns:a16="http://schemas.microsoft.com/office/drawing/2014/main" id="{1C389ED6-2026-4ECB-8318-F8FA22B1E37D}"/>
              </a:ext>
            </a:extLst>
          </p:cNvPr>
          <p:cNvSpPr txBox="1"/>
          <p:nvPr/>
        </p:nvSpPr>
        <p:spPr>
          <a:xfrm>
            <a:off x="6713054" y="6700445"/>
            <a:ext cx="798310" cy="215444"/>
          </a:xfrm>
          <a:prstGeom prst="rect">
            <a:avLst/>
          </a:prstGeom>
          <a:solidFill>
            <a:schemeClr val="accent2">
              <a:lumMod val="40000"/>
              <a:lumOff val="60000"/>
            </a:schemeClr>
          </a:solidFill>
          <a:ln>
            <a:solidFill>
              <a:schemeClr val="tx1"/>
            </a:solidFill>
          </a:ln>
        </p:spPr>
        <p:txBody>
          <a:bodyPr wrap="square" rtlCol="0">
            <a:spAutoFit/>
          </a:bodyPr>
          <a:lstStyle/>
          <a:p>
            <a:r>
              <a:rPr lang="en-GB" sz="800" b="1"/>
              <a:t>SZ_10_s26</a:t>
            </a:r>
          </a:p>
        </p:txBody>
      </p:sp>
      <p:sp>
        <p:nvSpPr>
          <p:cNvPr id="40" name="TextBox 39">
            <a:extLst>
              <a:ext uri="{FF2B5EF4-FFF2-40B4-BE49-F238E27FC236}">
                <a16:creationId xmlns:a16="http://schemas.microsoft.com/office/drawing/2014/main" id="{AC47DBCA-BA0F-47EC-9F42-22AECB99B946}"/>
              </a:ext>
            </a:extLst>
          </p:cNvPr>
          <p:cNvSpPr txBox="1"/>
          <p:nvPr/>
        </p:nvSpPr>
        <p:spPr>
          <a:xfrm>
            <a:off x="8513365" y="6700445"/>
            <a:ext cx="594440" cy="215444"/>
          </a:xfrm>
          <a:prstGeom prst="rect">
            <a:avLst/>
          </a:prstGeom>
          <a:solidFill>
            <a:schemeClr val="accent2">
              <a:lumMod val="40000"/>
              <a:lumOff val="60000"/>
            </a:schemeClr>
          </a:solidFill>
          <a:ln>
            <a:solidFill>
              <a:schemeClr val="tx1"/>
            </a:solidFill>
          </a:ln>
        </p:spPr>
        <p:txBody>
          <a:bodyPr wrap="square" rtlCol="0">
            <a:spAutoFit/>
          </a:bodyPr>
          <a:lstStyle/>
          <a:p>
            <a:r>
              <a:rPr lang="en-GB" sz="800" b="1"/>
              <a:t>ZP_XX</a:t>
            </a:r>
          </a:p>
        </p:txBody>
      </p:sp>
      <p:sp>
        <p:nvSpPr>
          <p:cNvPr id="41" name="TextBox 40">
            <a:extLst>
              <a:ext uri="{FF2B5EF4-FFF2-40B4-BE49-F238E27FC236}">
                <a16:creationId xmlns:a16="http://schemas.microsoft.com/office/drawing/2014/main" id="{B2180042-F0C8-486A-AA9E-C0B861D9F223}"/>
              </a:ext>
            </a:extLst>
          </p:cNvPr>
          <p:cNvSpPr txBox="1"/>
          <p:nvPr/>
        </p:nvSpPr>
        <p:spPr>
          <a:xfrm>
            <a:off x="8517405" y="4659156"/>
            <a:ext cx="594440" cy="215444"/>
          </a:xfrm>
          <a:prstGeom prst="rect">
            <a:avLst/>
          </a:prstGeom>
          <a:solidFill>
            <a:schemeClr val="accent3">
              <a:lumMod val="40000"/>
              <a:lumOff val="60000"/>
            </a:schemeClr>
          </a:solidFill>
          <a:ln>
            <a:solidFill>
              <a:schemeClr val="tx1"/>
            </a:solidFill>
          </a:ln>
        </p:spPr>
        <p:txBody>
          <a:bodyPr wrap="square" rtlCol="0">
            <a:spAutoFit/>
          </a:bodyPr>
          <a:lstStyle/>
          <a:p>
            <a:r>
              <a:rPr lang="en-GB" sz="800" b="1"/>
              <a:t>ME_10</a:t>
            </a:r>
          </a:p>
        </p:txBody>
      </p:sp>
      <p:sp>
        <p:nvSpPr>
          <p:cNvPr id="42" name="TextBox 41">
            <a:extLst>
              <a:ext uri="{FF2B5EF4-FFF2-40B4-BE49-F238E27FC236}">
                <a16:creationId xmlns:a16="http://schemas.microsoft.com/office/drawing/2014/main" id="{B69C4480-8677-4CB5-83BA-2BB8D5A88FCC}"/>
              </a:ext>
            </a:extLst>
          </p:cNvPr>
          <p:cNvSpPr txBox="1"/>
          <p:nvPr/>
        </p:nvSpPr>
        <p:spPr>
          <a:xfrm>
            <a:off x="6928275" y="4653885"/>
            <a:ext cx="594440" cy="215444"/>
          </a:xfrm>
          <a:prstGeom prst="rect">
            <a:avLst/>
          </a:prstGeom>
          <a:solidFill>
            <a:schemeClr val="accent3">
              <a:lumMod val="40000"/>
              <a:lumOff val="60000"/>
            </a:schemeClr>
          </a:solidFill>
          <a:ln>
            <a:solidFill>
              <a:schemeClr val="tx1"/>
            </a:solidFill>
          </a:ln>
        </p:spPr>
        <p:txBody>
          <a:bodyPr wrap="square" rtlCol="0">
            <a:spAutoFit/>
          </a:bodyPr>
          <a:lstStyle/>
          <a:p>
            <a:r>
              <a:rPr lang="en-GB" sz="800" b="1"/>
              <a:t>ME_24</a:t>
            </a:r>
          </a:p>
        </p:txBody>
      </p:sp>
      <p:sp>
        <p:nvSpPr>
          <p:cNvPr id="43" name="TextBox 42">
            <a:extLst>
              <a:ext uri="{FF2B5EF4-FFF2-40B4-BE49-F238E27FC236}">
                <a16:creationId xmlns:a16="http://schemas.microsoft.com/office/drawing/2014/main" id="{6835AB12-B62F-4081-AEBA-93DFA54A5DB4}"/>
              </a:ext>
            </a:extLst>
          </p:cNvPr>
          <p:cNvSpPr txBox="1"/>
          <p:nvPr/>
        </p:nvSpPr>
        <p:spPr>
          <a:xfrm>
            <a:off x="5342861" y="4647544"/>
            <a:ext cx="594440" cy="215444"/>
          </a:xfrm>
          <a:prstGeom prst="rect">
            <a:avLst/>
          </a:prstGeom>
          <a:solidFill>
            <a:schemeClr val="accent3">
              <a:lumMod val="40000"/>
              <a:lumOff val="60000"/>
            </a:schemeClr>
          </a:solidFill>
          <a:ln>
            <a:solidFill>
              <a:schemeClr val="tx1"/>
            </a:solidFill>
          </a:ln>
        </p:spPr>
        <p:txBody>
          <a:bodyPr wrap="square" rtlCol="0">
            <a:spAutoFit/>
          </a:bodyPr>
          <a:lstStyle/>
          <a:p>
            <a:r>
              <a:rPr lang="en-GB" sz="800" b="1"/>
              <a:t>SH_10</a:t>
            </a:r>
          </a:p>
        </p:txBody>
      </p:sp>
      <p:sp>
        <p:nvSpPr>
          <p:cNvPr id="44" name="TextBox 43">
            <a:extLst>
              <a:ext uri="{FF2B5EF4-FFF2-40B4-BE49-F238E27FC236}">
                <a16:creationId xmlns:a16="http://schemas.microsoft.com/office/drawing/2014/main" id="{DA86C566-CDB8-4A9A-AFA7-CFDC11338F6F}"/>
              </a:ext>
            </a:extLst>
          </p:cNvPr>
          <p:cNvSpPr txBox="1"/>
          <p:nvPr/>
        </p:nvSpPr>
        <p:spPr>
          <a:xfrm>
            <a:off x="3753144" y="4647544"/>
            <a:ext cx="594440" cy="215444"/>
          </a:xfrm>
          <a:prstGeom prst="rect">
            <a:avLst/>
          </a:prstGeom>
          <a:solidFill>
            <a:schemeClr val="accent3">
              <a:lumMod val="40000"/>
              <a:lumOff val="60000"/>
            </a:schemeClr>
          </a:solidFill>
          <a:ln>
            <a:solidFill>
              <a:schemeClr val="tx1"/>
            </a:solidFill>
          </a:ln>
        </p:spPr>
        <p:txBody>
          <a:bodyPr wrap="square" rtlCol="0">
            <a:spAutoFit/>
          </a:bodyPr>
          <a:lstStyle/>
          <a:p>
            <a:r>
              <a:rPr lang="en-GB" sz="800" b="1"/>
              <a:t>SF_10</a:t>
            </a:r>
          </a:p>
        </p:txBody>
      </p:sp>
      <p:sp>
        <p:nvSpPr>
          <p:cNvPr id="45" name="TextBox 44">
            <a:extLst>
              <a:ext uri="{FF2B5EF4-FFF2-40B4-BE49-F238E27FC236}">
                <a16:creationId xmlns:a16="http://schemas.microsoft.com/office/drawing/2014/main" id="{A4EA4F8A-6179-45E2-AEC5-B6DF4A8C0A63}"/>
              </a:ext>
            </a:extLst>
          </p:cNvPr>
          <p:cNvSpPr txBox="1"/>
          <p:nvPr/>
        </p:nvSpPr>
        <p:spPr>
          <a:xfrm>
            <a:off x="1794927" y="5684826"/>
            <a:ext cx="594440" cy="215444"/>
          </a:xfrm>
          <a:prstGeom prst="rect">
            <a:avLst/>
          </a:prstGeom>
          <a:solidFill>
            <a:schemeClr val="accent3">
              <a:lumMod val="40000"/>
              <a:lumOff val="60000"/>
            </a:schemeClr>
          </a:solidFill>
          <a:ln>
            <a:solidFill>
              <a:schemeClr val="tx1"/>
            </a:solidFill>
          </a:ln>
        </p:spPr>
        <p:txBody>
          <a:bodyPr wrap="square" rtlCol="0">
            <a:spAutoFit/>
          </a:bodyPr>
          <a:lstStyle/>
          <a:p>
            <a:r>
              <a:rPr lang="en-GB" sz="800" b="1"/>
              <a:t>SF_24</a:t>
            </a:r>
          </a:p>
        </p:txBody>
      </p:sp>
      <p:sp>
        <p:nvSpPr>
          <p:cNvPr id="46" name="TextBox 45">
            <a:extLst>
              <a:ext uri="{FF2B5EF4-FFF2-40B4-BE49-F238E27FC236}">
                <a16:creationId xmlns:a16="http://schemas.microsoft.com/office/drawing/2014/main" id="{0698E54C-CA0D-4EA7-B2FD-55F2A7957761}"/>
              </a:ext>
            </a:extLst>
          </p:cNvPr>
          <p:cNvSpPr txBox="1"/>
          <p:nvPr/>
        </p:nvSpPr>
        <p:spPr>
          <a:xfrm>
            <a:off x="446614" y="2760380"/>
            <a:ext cx="2352562" cy="954107"/>
          </a:xfrm>
          <a:prstGeom prst="rect">
            <a:avLst/>
          </a:prstGeom>
          <a:noFill/>
        </p:spPr>
        <p:txBody>
          <a:bodyPr wrap="square" rtlCol="0">
            <a:spAutoFit/>
          </a:bodyPr>
          <a:lstStyle/>
          <a:p>
            <a:r>
              <a:rPr lang="en-GB" sz="1400" b="1" dirty="0"/>
              <a:t>Maps of daily averaged maximum (in the vertical) spurious currents after  30 days</a:t>
            </a:r>
          </a:p>
        </p:txBody>
      </p:sp>
      <p:sp>
        <p:nvSpPr>
          <p:cNvPr id="47" name="TextBox 46">
            <a:extLst>
              <a:ext uri="{FF2B5EF4-FFF2-40B4-BE49-F238E27FC236}">
                <a16:creationId xmlns:a16="http://schemas.microsoft.com/office/drawing/2014/main" id="{ED7684EA-7FD1-41BD-8D1C-22F04AA60796}"/>
              </a:ext>
            </a:extLst>
          </p:cNvPr>
          <p:cNvSpPr txBox="1"/>
          <p:nvPr/>
        </p:nvSpPr>
        <p:spPr>
          <a:xfrm>
            <a:off x="1001410" y="6160892"/>
            <a:ext cx="1312920" cy="307777"/>
          </a:xfrm>
          <a:prstGeom prst="rect">
            <a:avLst/>
          </a:prstGeom>
          <a:solidFill>
            <a:schemeClr val="accent3">
              <a:lumMod val="40000"/>
              <a:lumOff val="60000"/>
            </a:schemeClr>
          </a:solidFill>
        </p:spPr>
        <p:txBody>
          <a:bodyPr wrap="square" rtlCol="0">
            <a:spAutoFit/>
          </a:bodyPr>
          <a:lstStyle/>
          <a:p>
            <a:r>
              <a:rPr lang="en-GB" sz="1400" b="1"/>
              <a:t>s-like models</a:t>
            </a:r>
          </a:p>
        </p:txBody>
      </p:sp>
      <p:sp>
        <p:nvSpPr>
          <p:cNvPr id="48" name="TextBox 47">
            <a:extLst>
              <a:ext uri="{FF2B5EF4-FFF2-40B4-BE49-F238E27FC236}">
                <a16:creationId xmlns:a16="http://schemas.microsoft.com/office/drawing/2014/main" id="{16CEEA7E-8DA2-48F8-BF44-DFC09C587025}"/>
              </a:ext>
            </a:extLst>
          </p:cNvPr>
          <p:cNvSpPr txBox="1"/>
          <p:nvPr/>
        </p:nvSpPr>
        <p:spPr>
          <a:xfrm>
            <a:off x="1006344" y="6546556"/>
            <a:ext cx="1307986" cy="307777"/>
          </a:xfrm>
          <a:prstGeom prst="rect">
            <a:avLst/>
          </a:prstGeom>
          <a:solidFill>
            <a:schemeClr val="accent2">
              <a:lumMod val="40000"/>
              <a:lumOff val="60000"/>
            </a:schemeClr>
          </a:solidFill>
        </p:spPr>
        <p:txBody>
          <a:bodyPr wrap="square" rtlCol="0">
            <a:spAutoFit/>
          </a:bodyPr>
          <a:lstStyle/>
          <a:p>
            <a:r>
              <a:rPr lang="en-GB" sz="1400" b="1"/>
              <a:t>z-like models</a:t>
            </a:r>
          </a:p>
        </p:txBody>
      </p:sp>
      <p:sp>
        <p:nvSpPr>
          <p:cNvPr id="3" name="Rectangle 2">
            <a:extLst>
              <a:ext uri="{FF2B5EF4-FFF2-40B4-BE49-F238E27FC236}">
                <a16:creationId xmlns:a16="http://schemas.microsoft.com/office/drawing/2014/main" id="{63DE8520-77D5-487D-8A0D-F912598151C9}"/>
              </a:ext>
            </a:extLst>
          </p:cNvPr>
          <p:cNvSpPr/>
          <p:nvPr/>
        </p:nvSpPr>
        <p:spPr>
          <a:xfrm>
            <a:off x="5774268" y="2706297"/>
            <a:ext cx="3709068" cy="22575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TextBox 48">
            <a:extLst>
              <a:ext uri="{FF2B5EF4-FFF2-40B4-BE49-F238E27FC236}">
                <a16:creationId xmlns:a16="http://schemas.microsoft.com/office/drawing/2014/main" id="{FAD496EA-CC2D-4BB5-9407-3597260D87ED}"/>
              </a:ext>
            </a:extLst>
          </p:cNvPr>
          <p:cNvSpPr txBox="1"/>
          <p:nvPr/>
        </p:nvSpPr>
        <p:spPr>
          <a:xfrm>
            <a:off x="1476653" y="4605131"/>
            <a:ext cx="980868" cy="553998"/>
          </a:xfrm>
          <a:prstGeom prst="rect">
            <a:avLst/>
          </a:prstGeom>
          <a:noFill/>
        </p:spPr>
        <p:txBody>
          <a:bodyPr wrap="square">
            <a:spAutoFit/>
          </a:bodyPr>
          <a:lstStyle/>
          <a:p>
            <a:r>
              <a:rPr lang="en-GB" sz="1000" b="1" dirty="0">
                <a:solidFill>
                  <a:schemeClr val="bg1"/>
                </a:solidFill>
              </a:rPr>
              <a:t>CURRENTLY OPERATIONAL MODEL</a:t>
            </a:r>
            <a:endParaRPr lang="en-GB" sz="1000" dirty="0">
              <a:solidFill>
                <a:schemeClr val="bg1"/>
              </a:solidFill>
            </a:endParaRPr>
          </a:p>
        </p:txBody>
      </p:sp>
    </p:spTree>
    <p:extLst>
      <p:ext uri="{BB962C8B-B14F-4D97-AF65-F5344CB8AC3E}">
        <p14:creationId xmlns:p14="http://schemas.microsoft.com/office/powerpoint/2010/main" val="342553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CF16D453-E92D-4350-92C1-F9D26E5E76B1}"/>
              </a:ext>
            </a:extLst>
          </p:cNvPr>
          <p:cNvSpPr txBox="1"/>
          <p:nvPr/>
        </p:nvSpPr>
        <p:spPr>
          <a:xfrm>
            <a:off x="166167" y="-25948"/>
            <a:ext cx="9914457"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MET OFFICE AMM7 MODEL –  NUMERICAL EXPERIMENTS</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25" name="TextBox 24">
            <a:extLst>
              <a:ext uri="{FF2B5EF4-FFF2-40B4-BE49-F238E27FC236}">
                <a16:creationId xmlns:a16="http://schemas.microsoft.com/office/drawing/2014/main" id="{44D940B4-EFD2-44D1-ABA3-C28B2D16C88A}"/>
              </a:ext>
            </a:extLst>
          </p:cNvPr>
          <p:cNvSpPr txBox="1"/>
          <p:nvPr/>
        </p:nvSpPr>
        <p:spPr>
          <a:xfrm>
            <a:off x="50481" y="559173"/>
            <a:ext cx="8644347" cy="646331"/>
          </a:xfrm>
          <a:prstGeom prst="rect">
            <a:avLst/>
          </a:prstGeom>
          <a:noFill/>
        </p:spPr>
        <p:txBody>
          <a:bodyPr wrap="square" rtlCol="0">
            <a:spAutoFit/>
          </a:bodyPr>
          <a:lstStyle/>
          <a:p>
            <a:r>
              <a:rPr lang="en-GB" sz="2000" b="1" dirty="0"/>
              <a:t>2) Climatological stratification (CLIM) experiment </a:t>
            </a:r>
            <a:endParaRPr lang="en-GB" sz="900" b="1" dirty="0"/>
          </a:p>
          <a:p>
            <a:endParaRPr lang="en-GB" sz="1600" b="1" dirty="0">
              <a:solidFill>
                <a:srgbClr val="FF0000"/>
              </a:solidFill>
            </a:endParaRPr>
          </a:p>
        </p:txBody>
      </p:sp>
      <p:sp>
        <p:nvSpPr>
          <p:cNvPr id="26" name="Rectangle 25">
            <a:extLst>
              <a:ext uri="{FF2B5EF4-FFF2-40B4-BE49-F238E27FC236}">
                <a16:creationId xmlns:a16="http://schemas.microsoft.com/office/drawing/2014/main" id="{B87828E1-94FE-4143-A9B9-6D5B613D6B11}"/>
              </a:ext>
            </a:extLst>
          </p:cNvPr>
          <p:cNvSpPr/>
          <p:nvPr/>
        </p:nvSpPr>
        <p:spPr>
          <a:xfrm>
            <a:off x="442892" y="1010294"/>
            <a:ext cx="9214593" cy="584775"/>
          </a:xfrm>
          <a:prstGeom prst="rect">
            <a:avLst/>
          </a:prstGeom>
          <a:solidFill>
            <a:schemeClr val="accent1">
              <a:lumMod val="20000"/>
              <a:lumOff val="80000"/>
            </a:schemeClr>
          </a:solidFill>
          <a:ln>
            <a:solidFill>
              <a:schemeClr val="tx1"/>
            </a:solidFill>
          </a:ln>
        </p:spPr>
        <p:txBody>
          <a:bodyPr wrap="square">
            <a:spAutoFit/>
          </a:bodyPr>
          <a:lstStyle/>
          <a:p>
            <a:pPr marL="171450" indent="-171450">
              <a:buFont typeface="Arial" panose="020B0604020202020204" pitchFamily="34" charset="0"/>
              <a:buChar char="•"/>
            </a:pPr>
            <a:r>
              <a:rPr lang="en-US" sz="1600" b="1" dirty="0"/>
              <a:t>2005-2015 run using realistic initial stratification, forcing (atmospheric, river, </a:t>
            </a:r>
            <a:r>
              <a:rPr lang="en-US" sz="1600" b="1" dirty="0" err="1"/>
              <a:t>bdy</a:t>
            </a:r>
            <a:r>
              <a:rPr lang="en-US" sz="1600" b="1" dirty="0"/>
              <a:t>) </a:t>
            </a:r>
            <a:endParaRPr lang="en-US" sz="1600" dirty="0"/>
          </a:p>
          <a:p>
            <a:pPr marL="171450" indent="-171450">
              <a:buFont typeface="Arial" panose="020B0604020202020204" pitchFamily="34" charset="0"/>
              <a:buChar char="•"/>
            </a:pPr>
            <a:r>
              <a:rPr lang="en-GB" sz="1600" b="1" dirty="0">
                <a:solidFill>
                  <a:srgbClr val="FF0000"/>
                </a:solidFill>
              </a:rPr>
              <a:t>Assessment</a:t>
            </a:r>
            <a:r>
              <a:rPr lang="en-GB" sz="1600" b="1" dirty="0"/>
              <a:t>:</a:t>
            </a:r>
            <a:r>
              <a:rPr lang="en-GB" sz="1600" dirty="0"/>
              <a:t> comparison against T/S EN4 monthly profiles  </a:t>
            </a:r>
          </a:p>
        </p:txBody>
      </p:sp>
      <p:pic>
        <p:nvPicPr>
          <p:cNvPr id="19" name="Picture 18">
            <a:extLst>
              <a:ext uri="{FF2B5EF4-FFF2-40B4-BE49-F238E27FC236}">
                <a16:creationId xmlns:a16="http://schemas.microsoft.com/office/drawing/2014/main" id="{51294844-640E-44D5-9E0E-BD5F517927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56" t="5558" r="51128" b="61605"/>
          <a:stretch/>
        </p:blipFill>
        <p:spPr>
          <a:xfrm>
            <a:off x="377724" y="1772757"/>
            <a:ext cx="4097020" cy="2244546"/>
          </a:xfrm>
          <a:prstGeom prst="rect">
            <a:avLst/>
          </a:prstGeom>
        </p:spPr>
      </p:pic>
      <p:sp>
        <p:nvSpPr>
          <p:cNvPr id="35" name="TextBox 34">
            <a:extLst>
              <a:ext uri="{FF2B5EF4-FFF2-40B4-BE49-F238E27FC236}">
                <a16:creationId xmlns:a16="http://schemas.microsoft.com/office/drawing/2014/main" id="{D0615A76-76B8-491E-B49A-404537BC1EF6}"/>
              </a:ext>
            </a:extLst>
          </p:cNvPr>
          <p:cNvSpPr txBox="1"/>
          <p:nvPr/>
        </p:nvSpPr>
        <p:spPr>
          <a:xfrm>
            <a:off x="601171" y="4953723"/>
            <a:ext cx="8898033" cy="1938992"/>
          </a:xfrm>
          <a:prstGeom prst="rect">
            <a:avLst/>
          </a:prstGeom>
          <a:noFill/>
        </p:spPr>
        <p:txBody>
          <a:bodyPr wrap="square" rtlCol="0">
            <a:spAutoFit/>
          </a:bodyPr>
          <a:lstStyle/>
          <a:p>
            <a:r>
              <a:rPr lang="en-GB" sz="2000" dirty="0"/>
              <a:t>Overall:</a:t>
            </a:r>
          </a:p>
          <a:p>
            <a:endParaRPr lang="en-GB" sz="2000" b="1" dirty="0"/>
          </a:p>
          <a:p>
            <a:pPr marL="285750" indent="-285750">
              <a:buFont typeface="Arial" panose="020B0604020202020204" pitchFamily="34" charset="0"/>
              <a:buChar char="•"/>
            </a:pPr>
            <a:r>
              <a:rPr lang="en-GB" sz="2000" b="1" dirty="0"/>
              <a:t>Traditional VQS models </a:t>
            </a:r>
            <a:r>
              <a:rPr lang="en-GB" sz="2000" dirty="0"/>
              <a:t>(SF_24, SF_10 and SH_10) have the largest errors and std</a:t>
            </a:r>
            <a:endParaRPr lang="en-GB" sz="2000" b="1" dirty="0"/>
          </a:p>
          <a:p>
            <a:pPr marL="285750" indent="-285750">
              <a:buFont typeface="Arial" panose="020B0604020202020204" pitchFamily="34" charset="0"/>
              <a:buChar char="•"/>
            </a:pPr>
            <a:r>
              <a:rPr lang="en-GB" sz="2000" b="1" dirty="0"/>
              <a:t>Hybrid coordinate systems </a:t>
            </a:r>
            <a:r>
              <a:rPr lang="en-GB" sz="2000" dirty="0"/>
              <a:t>(SZ_*, ME_*)</a:t>
            </a:r>
            <a:r>
              <a:rPr lang="en-GB" sz="2000" b="1" dirty="0"/>
              <a:t> </a:t>
            </a:r>
            <a:r>
              <a:rPr lang="en-GB" sz="2000" dirty="0"/>
              <a:t>and</a:t>
            </a:r>
            <a:r>
              <a:rPr lang="en-GB" sz="2000" b="1" dirty="0"/>
              <a:t> traditional z-partial steps levels </a:t>
            </a:r>
            <a:r>
              <a:rPr lang="en-GB" sz="2000" dirty="0"/>
              <a:t>(ZP_XX) have improved accuracy </a:t>
            </a:r>
            <a:r>
              <a:rPr lang="en-GB" sz="2000" dirty="0" err="1"/>
              <a:t>wrt</a:t>
            </a:r>
            <a:r>
              <a:rPr lang="en-GB" sz="2000" dirty="0"/>
              <a:t> VQS</a:t>
            </a:r>
            <a:r>
              <a:rPr lang="en-GB" sz="2000" b="1" dirty="0"/>
              <a:t> </a:t>
            </a:r>
            <a:r>
              <a:rPr lang="en-GB" sz="2000" dirty="0"/>
              <a:t>schemes</a:t>
            </a:r>
          </a:p>
          <a:p>
            <a:pPr marL="285750" indent="-285750">
              <a:buFont typeface="Arial" panose="020B0604020202020204" pitchFamily="34" charset="0"/>
              <a:buChar char="•"/>
            </a:pPr>
            <a:r>
              <a:rPr lang="en-GB" sz="2000" b="1" dirty="0"/>
              <a:t>ME_* </a:t>
            </a:r>
            <a:r>
              <a:rPr lang="en-GB" sz="2000" dirty="0"/>
              <a:t>have the smallest mean absolute error and the smallest std.</a:t>
            </a:r>
          </a:p>
        </p:txBody>
      </p:sp>
      <p:pic>
        <p:nvPicPr>
          <p:cNvPr id="36" name="Picture 35">
            <a:extLst>
              <a:ext uri="{FF2B5EF4-FFF2-40B4-BE49-F238E27FC236}">
                <a16:creationId xmlns:a16="http://schemas.microsoft.com/office/drawing/2014/main" id="{A0C2E131-D52C-45B7-8C08-AF879357855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541" t="75617" r="7471" b="14286"/>
          <a:stretch/>
        </p:blipFill>
        <p:spPr>
          <a:xfrm>
            <a:off x="2248967" y="4308047"/>
            <a:ext cx="5943599" cy="539952"/>
          </a:xfrm>
          <a:prstGeom prst="rect">
            <a:avLst/>
          </a:prstGeom>
        </p:spPr>
      </p:pic>
      <p:pic>
        <p:nvPicPr>
          <p:cNvPr id="37" name="Picture 36">
            <a:extLst>
              <a:ext uri="{FF2B5EF4-FFF2-40B4-BE49-F238E27FC236}">
                <a16:creationId xmlns:a16="http://schemas.microsoft.com/office/drawing/2014/main" id="{F9260A58-B6C0-4BC9-8E80-2B1DC401FE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56" t="38759" r="51128" b="25050"/>
          <a:stretch/>
        </p:blipFill>
        <p:spPr>
          <a:xfrm>
            <a:off x="5491167" y="1799609"/>
            <a:ext cx="4097020" cy="2473799"/>
          </a:xfrm>
          <a:prstGeom prst="rect">
            <a:avLst/>
          </a:prstGeom>
        </p:spPr>
      </p:pic>
      <p:pic>
        <p:nvPicPr>
          <p:cNvPr id="38" name="Picture 37">
            <a:extLst>
              <a:ext uri="{FF2B5EF4-FFF2-40B4-BE49-F238E27FC236}">
                <a16:creationId xmlns:a16="http://schemas.microsoft.com/office/drawing/2014/main" id="{92E7DAAD-B548-406F-AC1A-8483C3B8A10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56" t="71354" r="51128" b="25050"/>
          <a:stretch/>
        </p:blipFill>
        <p:spPr>
          <a:xfrm>
            <a:off x="377724" y="4026003"/>
            <a:ext cx="4097020" cy="245774"/>
          </a:xfrm>
          <a:prstGeom prst="rect">
            <a:avLst/>
          </a:prstGeom>
        </p:spPr>
      </p:pic>
      <p:pic>
        <p:nvPicPr>
          <p:cNvPr id="13" name="Picture 12">
            <a:extLst>
              <a:ext uri="{FF2B5EF4-FFF2-40B4-BE49-F238E27FC236}">
                <a16:creationId xmlns:a16="http://schemas.microsoft.com/office/drawing/2014/main" id="{BFF7BE7C-E637-4328-B244-A8793252768A}"/>
              </a:ext>
            </a:extLst>
          </p:cNvPr>
          <p:cNvPicPr>
            <a:picLocks noChangeAspect="1"/>
          </p:cNvPicPr>
          <p:nvPr/>
        </p:nvPicPr>
        <p:blipFill rotWithShape="1">
          <a:blip r:embed="rId5">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4" name="Picture 13">
            <a:extLst>
              <a:ext uri="{FF2B5EF4-FFF2-40B4-BE49-F238E27FC236}">
                <a16:creationId xmlns:a16="http://schemas.microsoft.com/office/drawing/2014/main" id="{E2FCCC6A-F1AD-418E-8346-9282AF0EEAEA}"/>
              </a:ext>
            </a:extLst>
          </p:cNvPr>
          <p:cNvPicPr>
            <a:picLocks noChangeAspect="1"/>
          </p:cNvPicPr>
          <p:nvPr/>
        </p:nvPicPr>
        <p:blipFill rotWithShape="1">
          <a:blip r:embed="rId5">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Tree>
    <p:extLst>
      <p:ext uri="{BB962C8B-B14F-4D97-AF65-F5344CB8AC3E}">
        <p14:creationId xmlns:p14="http://schemas.microsoft.com/office/powerpoint/2010/main" val="1294217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F7106BB-A47F-42CC-BCBB-4FDE346AA5C9}"/>
              </a:ext>
            </a:extLst>
          </p:cNvPr>
          <p:cNvPicPr>
            <a:picLocks noChangeAspect="1"/>
          </p:cNvPicPr>
          <p:nvPr/>
        </p:nvPicPr>
        <p:blipFill>
          <a:blip r:embed="rId5">
            <a:lum/>
            <a:alphaModFix/>
          </a:blip>
          <a:srcRect l="12989" b="10262"/>
          <a:stretch>
            <a:fillRect/>
          </a:stretch>
        </p:blipFill>
        <p:spPr>
          <a:xfrm>
            <a:off x="1583679" y="2207673"/>
            <a:ext cx="6176025" cy="3053109"/>
          </a:xfrm>
          <a:prstGeom prst="rect">
            <a:avLst/>
          </a:prstGeom>
          <a:noFill/>
          <a:ln>
            <a:noFill/>
          </a:ln>
        </p:spPr>
      </p:pic>
      <p:sp>
        <p:nvSpPr>
          <p:cNvPr id="3" name="Rectangle 2">
            <a:extLst>
              <a:ext uri="{FF2B5EF4-FFF2-40B4-BE49-F238E27FC236}">
                <a16:creationId xmlns:a16="http://schemas.microsoft.com/office/drawing/2014/main" id="{C402BAEF-8EFD-44F2-B579-7EFA87022246}"/>
              </a:ext>
            </a:extLst>
          </p:cNvPr>
          <p:cNvSpPr/>
          <p:nvPr/>
        </p:nvSpPr>
        <p:spPr>
          <a:xfrm>
            <a:off x="166169" y="813482"/>
            <a:ext cx="8368231" cy="523220"/>
          </a:xfrm>
          <a:prstGeom prst="rect">
            <a:avLst/>
          </a:prstGeom>
        </p:spPr>
        <p:txBody>
          <a:bodyPr wrap="square">
            <a:spAutoFit/>
          </a:bodyPr>
          <a:lstStyle/>
          <a:p>
            <a:pPr lvl="0" hangingPunct="0">
              <a:buSzPct val="45000"/>
            </a:pPr>
            <a:r>
              <a:rPr lang="en-GB" sz="2800" b="1" dirty="0">
                <a:ea typeface="Droid Sans Fallback" pitchFamily="2"/>
                <a:cs typeface="Times New Roman" panose="02020603050405020304" pitchFamily="18" charset="0"/>
              </a:rPr>
              <a:t>BUT</a:t>
            </a:r>
            <a:r>
              <a:rPr lang="en-GB" sz="2800" dirty="0">
                <a:ea typeface="Droid Sans Fallback" pitchFamily="2"/>
                <a:cs typeface="Times New Roman" panose="02020603050405020304" pitchFamily="18" charset="0"/>
              </a:rPr>
              <a:t> all of them present limitations [</a:t>
            </a:r>
            <a:r>
              <a:rPr lang="en-GB" sz="2800" dirty="0" err="1">
                <a:ea typeface="Droid Sans Fallback" pitchFamily="2"/>
                <a:cs typeface="Times New Roman" panose="02020603050405020304" pitchFamily="18" charset="0"/>
              </a:rPr>
              <a:t>Griffies</a:t>
            </a:r>
            <a:r>
              <a:rPr lang="en-GB" sz="2800" dirty="0">
                <a:ea typeface="Droid Sans Fallback" pitchFamily="2"/>
                <a:cs typeface="Times New Roman" panose="02020603050405020304" pitchFamily="18" charset="0"/>
              </a:rPr>
              <a:t> et al. 2000]</a:t>
            </a:r>
          </a:p>
        </p:txBody>
      </p:sp>
      <p:grpSp>
        <p:nvGrpSpPr>
          <p:cNvPr id="36" name="Group 35">
            <a:extLst>
              <a:ext uri="{FF2B5EF4-FFF2-40B4-BE49-F238E27FC236}">
                <a16:creationId xmlns:a16="http://schemas.microsoft.com/office/drawing/2014/main" id="{4F2FD747-09C1-43A1-8E54-44938B1E6062}"/>
              </a:ext>
            </a:extLst>
          </p:cNvPr>
          <p:cNvGrpSpPr/>
          <p:nvPr/>
        </p:nvGrpSpPr>
        <p:grpSpPr>
          <a:xfrm>
            <a:off x="2665011" y="2510581"/>
            <a:ext cx="316314" cy="408956"/>
            <a:chOff x="2591986" y="2517942"/>
            <a:chExt cx="311066" cy="389739"/>
          </a:xfrm>
        </p:grpSpPr>
        <p:sp>
          <p:nvSpPr>
            <p:cNvPr id="33" name="Oval 32">
              <a:extLst>
                <a:ext uri="{FF2B5EF4-FFF2-40B4-BE49-F238E27FC236}">
                  <a16:creationId xmlns:a16="http://schemas.microsoft.com/office/drawing/2014/main" id="{00D7FB51-7C15-4878-95D4-D9D3CA48D520}"/>
                </a:ext>
              </a:extLst>
            </p:cNvPr>
            <p:cNvSpPr/>
            <p:nvPr/>
          </p:nvSpPr>
          <p:spPr>
            <a:xfrm>
              <a:off x="2645326" y="2517942"/>
              <a:ext cx="204386" cy="38973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9A10FF01-35E3-4DB4-A1A6-07DF77F92E91}"/>
                </a:ext>
              </a:extLst>
            </p:cNvPr>
            <p:cNvSpPr/>
            <p:nvPr/>
          </p:nvSpPr>
          <p:spPr>
            <a:xfrm>
              <a:off x="2591986" y="2562373"/>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6CCF8C46-9CD2-4A42-9368-1FDB2F2838F5}"/>
                </a:ext>
              </a:extLst>
            </p:cNvPr>
            <p:cNvSpPr/>
            <p:nvPr/>
          </p:nvSpPr>
          <p:spPr>
            <a:xfrm rot="10800000">
              <a:off x="2796372" y="2747069"/>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74031FD0-ABDD-4C0D-ADD6-6C775995A107}"/>
              </a:ext>
            </a:extLst>
          </p:cNvPr>
          <p:cNvGrpSpPr/>
          <p:nvPr/>
        </p:nvGrpSpPr>
        <p:grpSpPr>
          <a:xfrm>
            <a:off x="3187050" y="2255529"/>
            <a:ext cx="99721" cy="459530"/>
            <a:chOff x="3415361" y="2191020"/>
            <a:chExt cx="99721" cy="459530"/>
          </a:xfrm>
        </p:grpSpPr>
        <p:cxnSp>
          <p:nvCxnSpPr>
            <p:cNvPr id="40" name="Straight Connector 39">
              <a:extLst>
                <a:ext uri="{FF2B5EF4-FFF2-40B4-BE49-F238E27FC236}">
                  <a16:creationId xmlns:a16="http://schemas.microsoft.com/office/drawing/2014/main" id="{BB76C627-9C1B-4EAB-9D35-3F6001942264}"/>
                </a:ext>
              </a:extLst>
            </p:cNvPr>
            <p:cNvCxnSpPr>
              <a:cxnSpLocks/>
            </p:cNvCxnSpPr>
            <p:nvPr/>
          </p:nvCxnSpPr>
          <p:spPr>
            <a:xfrm>
              <a:off x="3465222" y="2284153"/>
              <a:ext cx="0" cy="273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0D8F57A5-8DF9-4147-B4CF-9D468FEFB8D6}"/>
                </a:ext>
              </a:extLst>
            </p:cNvPr>
            <p:cNvSpPr/>
            <p:nvPr/>
          </p:nvSpPr>
          <p:spPr>
            <a:xfrm>
              <a:off x="3415361" y="2191020"/>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Isosceles Triangle 42">
              <a:extLst>
                <a:ext uri="{FF2B5EF4-FFF2-40B4-BE49-F238E27FC236}">
                  <a16:creationId xmlns:a16="http://schemas.microsoft.com/office/drawing/2014/main" id="{F19056D2-8B57-4043-8900-C281E4965638}"/>
                </a:ext>
              </a:extLst>
            </p:cNvPr>
            <p:cNvSpPr/>
            <p:nvPr/>
          </p:nvSpPr>
          <p:spPr>
            <a:xfrm rot="10800000">
              <a:off x="3415361" y="2557417"/>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210383FD-6290-429C-9028-8C9DAAFCA271}"/>
              </a:ext>
            </a:extLst>
          </p:cNvPr>
          <p:cNvGrpSpPr/>
          <p:nvPr/>
        </p:nvGrpSpPr>
        <p:grpSpPr>
          <a:xfrm>
            <a:off x="4299356" y="2652760"/>
            <a:ext cx="45719" cy="242294"/>
            <a:chOff x="4552829" y="2720636"/>
            <a:chExt cx="45719" cy="242294"/>
          </a:xfrm>
        </p:grpSpPr>
        <p:grpSp>
          <p:nvGrpSpPr>
            <p:cNvPr id="50" name="Group 49">
              <a:extLst>
                <a:ext uri="{FF2B5EF4-FFF2-40B4-BE49-F238E27FC236}">
                  <a16:creationId xmlns:a16="http://schemas.microsoft.com/office/drawing/2014/main" id="{38637EC4-1DA2-4962-9B73-D619555E3B9A}"/>
                </a:ext>
              </a:extLst>
            </p:cNvPr>
            <p:cNvGrpSpPr/>
            <p:nvPr/>
          </p:nvGrpSpPr>
          <p:grpSpPr>
            <a:xfrm>
              <a:off x="4552829" y="2720636"/>
              <a:ext cx="45719" cy="196575"/>
              <a:chOff x="4552829" y="2720636"/>
              <a:chExt cx="45719" cy="196575"/>
            </a:xfrm>
          </p:grpSpPr>
          <p:cxnSp>
            <p:nvCxnSpPr>
              <p:cNvPr id="46" name="Straight Connector 45">
                <a:extLst>
                  <a:ext uri="{FF2B5EF4-FFF2-40B4-BE49-F238E27FC236}">
                    <a16:creationId xmlns:a16="http://schemas.microsoft.com/office/drawing/2014/main" id="{AC878764-70E0-42AF-AC85-1F86FBC4185C}"/>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ABC2D4A6-5D88-4116-BC1D-ABA2B0E4C3E2}"/>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Isosceles Triangle 48">
              <a:extLst>
                <a:ext uri="{FF2B5EF4-FFF2-40B4-BE49-F238E27FC236}">
                  <a16:creationId xmlns:a16="http://schemas.microsoft.com/office/drawing/2014/main" id="{0F4610C5-3C1A-40CE-826D-F6F013FA8A4F}"/>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1506B796-6AA1-46B4-812C-D18E2592A91C}"/>
              </a:ext>
            </a:extLst>
          </p:cNvPr>
          <p:cNvGrpSpPr/>
          <p:nvPr/>
        </p:nvGrpSpPr>
        <p:grpSpPr>
          <a:xfrm>
            <a:off x="4350158" y="3087873"/>
            <a:ext cx="45719" cy="242294"/>
            <a:chOff x="4552829" y="2720636"/>
            <a:chExt cx="45719" cy="242294"/>
          </a:xfrm>
        </p:grpSpPr>
        <p:grpSp>
          <p:nvGrpSpPr>
            <p:cNvPr id="53" name="Group 52">
              <a:extLst>
                <a:ext uri="{FF2B5EF4-FFF2-40B4-BE49-F238E27FC236}">
                  <a16:creationId xmlns:a16="http://schemas.microsoft.com/office/drawing/2014/main" id="{DDBF6A89-0DEF-49D5-9769-F8289A23EE00}"/>
                </a:ext>
              </a:extLst>
            </p:cNvPr>
            <p:cNvGrpSpPr/>
            <p:nvPr/>
          </p:nvGrpSpPr>
          <p:grpSpPr>
            <a:xfrm>
              <a:off x="4552829" y="2720636"/>
              <a:ext cx="45719" cy="196575"/>
              <a:chOff x="4552829" y="2720636"/>
              <a:chExt cx="45719" cy="196575"/>
            </a:xfrm>
          </p:grpSpPr>
          <p:cxnSp>
            <p:nvCxnSpPr>
              <p:cNvPr id="55" name="Straight Connector 54">
                <a:extLst>
                  <a:ext uri="{FF2B5EF4-FFF2-40B4-BE49-F238E27FC236}">
                    <a16:creationId xmlns:a16="http://schemas.microsoft.com/office/drawing/2014/main" id="{3F01A035-D92D-481E-B07D-8CAAD3CDAEDA}"/>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065954C0-AC9C-40F7-B22E-849DD5118DFA}"/>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Isosceles Triangle 53">
              <a:extLst>
                <a:ext uri="{FF2B5EF4-FFF2-40B4-BE49-F238E27FC236}">
                  <a16:creationId xmlns:a16="http://schemas.microsoft.com/office/drawing/2014/main" id="{CD5BB73E-A7ED-40F0-A546-FDE32C80A261}"/>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6872EDD2-D391-4841-B12D-EE80311B4FCA}"/>
              </a:ext>
            </a:extLst>
          </p:cNvPr>
          <p:cNvGrpSpPr/>
          <p:nvPr/>
        </p:nvGrpSpPr>
        <p:grpSpPr>
          <a:xfrm>
            <a:off x="4593173" y="2782977"/>
            <a:ext cx="1058089" cy="258476"/>
            <a:chOff x="4813313" y="2766043"/>
            <a:chExt cx="1058089" cy="258476"/>
          </a:xfrm>
        </p:grpSpPr>
        <p:sp>
          <p:nvSpPr>
            <p:cNvPr id="57" name="Oval 56">
              <a:extLst>
                <a:ext uri="{FF2B5EF4-FFF2-40B4-BE49-F238E27FC236}">
                  <a16:creationId xmlns:a16="http://schemas.microsoft.com/office/drawing/2014/main" id="{5CA95D72-2E6C-4EC7-8CF5-7B46AEFA5322}"/>
                </a:ext>
              </a:extLst>
            </p:cNvPr>
            <p:cNvSpPr/>
            <p:nvPr/>
          </p:nvSpPr>
          <p:spPr>
            <a:xfrm>
              <a:off x="4813313" y="2800374"/>
              <a:ext cx="1058089" cy="1825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61F61095-4351-46C2-BBA0-B3BD57A10815}"/>
                </a:ext>
              </a:extLst>
            </p:cNvPr>
            <p:cNvSpPr/>
            <p:nvPr/>
          </p:nvSpPr>
          <p:spPr>
            <a:xfrm rot="5400000">
              <a:off x="5480394" y="2756938"/>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C6A09D77-A3C3-4C3B-A84A-7C28535F5BD1}"/>
                </a:ext>
              </a:extLst>
            </p:cNvPr>
            <p:cNvSpPr/>
            <p:nvPr/>
          </p:nvSpPr>
          <p:spPr>
            <a:xfrm rot="16200000">
              <a:off x="5049417" y="2928216"/>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Oval 59">
            <a:extLst>
              <a:ext uri="{FF2B5EF4-FFF2-40B4-BE49-F238E27FC236}">
                <a16:creationId xmlns:a16="http://schemas.microsoft.com/office/drawing/2014/main" id="{A43724A6-E98E-4C0B-B0E8-01EE3D306FD2}"/>
              </a:ext>
            </a:extLst>
          </p:cNvPr>
          <p:cNvSpPr/>
          <p:nvPr/>
        </p:nvSpPr>
        <p:spPr>
          <a:xfrm>
            <a:off x="6245153" y="2823300"/>
            <a:ext cx="415117" cy="40595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617FDAC3-A07D-47E1-B3EE-F2CFE3606BAD}"/>
              </a:ext>
            </a:extLst>
          </p:cNvPr>
          <p:cNvCxnSpPr>
            <a:stCxn id="60" idx="1"/>
            <a:endCxn id="60" idx="5"/>
          </p:cNvCxnSpPr>
          <p:nvPr/>
        </p:nvCxnSpPr>
        <p:spPr>
          <a:xfrm>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A1D34B-D96A-42F4-8ABE-657D91E7C473}"/>
              </a:ext>
            </a:extLst>
          </p:cNvPr>
          <p:cNvCxnSpPr>
            <a:stCxn id="60" idx="3"/>
            <a:endCxn id="60" idx="7"/>
          </p:cNvCxnSpPr>
          <p:nvPr/>
        </p:nvCxnSpPr>
        <p:spPr>
          <a:xfrm flipV="1">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033F3FB-4AF2-407E-8021-B4BDC0F8C4C2}"/>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661633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REALISTIC APPLICATIONS – GLOBAL MODELLING </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4" name="Title 3">
            <a:extLst>
              <a:ext uri="{FF2B5EF4-FFF2-40B4-BE49-F238E27FC236}">
                <a16:creationId xmlns:a16="http://schemas.microsoft.com/office/drawing/2014/main" id="{C836A184-0E5D-4340-A99D-6D7F300E6C0D}"/>
              </a:ext>
            </a:extLst>
          </p:cNvPr>
          <p:cNvSpPr>
            <a:spLocks noGrp="1"/>
          </p:cNvSpPr>
          <p:nvPr/>
        </p:nvSpPr>
        <p:spPr>
          <a:xfrm>
            <a:off x="905508" y="1667782"/>
            <a:ext cx="8269607" cy="1164499"/>
          </a:xfrm>
          <a:prstGeom prst="rect">
            <a:avLst/>
          </a:prstGeom>
          <a:noFill/>
        </p:spPr>
        <p:txBody>
          <a:bodyPr vert="horz" lIns="91440" tIns="45720" rIns="91440" bIns="45720" rtlCol="0" anchor="b">
            <a:noAutofit/>
          </a:bodyPr>
          <a:lstStyle>
            <a:lvl1pPr algn="l" defTabSz="685800" rtl="0" eaLnBrk="1" latinLnBrk="0" hangingPunct="1">
              <a:lnSpc>
                <a:spcPct val="90000"/>
              </a:lnSpc>
              <a:spcBef>
                <a:spcPct val="0"/>
              </a:spcBef>
              <a:buNone/>
              <a:defRPr sz="3200" kern="1200">
                <a:solidFill>
                  <a:schemeClr val="bg2"/>
                </a:solidFill>
                <a:latin typeface="+mj-lt"/>
                <a:ea typeface="+mj-ea"/>
                <a:cs typeface="+mj-cs"/>
              </a:defRPr>
            </a:lvl1pPr>
          </a:lstStyle>
          <a:p>
            <a:r>
              <a:rPr lang="en-US" sz="3600" b="1" dirty="0">
                <a:solidFill>
                  <a:schemeClr val="tx1"/>
                </a:solidFill>
              </a:rPr>
              <a:t>Improving Nordic overflows representation in global ocean models</a:t>
            </a:r>
            <a:endParaRPr lang="en-GB" sz="3600" b="1" dirty="0">
              <a:solidFill>
                <a:schemeClr val="tx1"/>
              </a:solidFill>
            </a:endParaRPr>
          </a:p>
        </p:txBody>
      </p:sp>
      <p:sp>
        <p:nvSpPr>
          <p:cNvPr id="18" name="Subtitle 4">
            <a:extLst>
              <a:ext uri="{FF2B5EF4-FFF2-40B4-BE49-F238E27FC236}">
                <a16:creationId xmlns:a16="http://schemas.microsoft.com/office/drawing/2014/main" id="{069117B7-28E7-4D9A-8BF6-E4BECA9404E6}"/>
              </a:ext>
            </a:extLst>
          </p:cNvPr>
          <p:cNvSpPr txBox="1">
            <a:spLocks/>
          </p:cNvSpPr>
          <p:nvPr/>
        </p:nvSpPr>
        <p:spPr>
          <a:xfrm>
            <a:off x="883083" y="3542807"/>
            <a:ext cx="5178858" cy="945389"/>
          </a:xfrm>
          <a:prstGeom prst="rect">
            <a:avLst/>
          </a:prstGeom>
        </p:spPr>
        <p:txBody>
          <a:bodyPr vert="horz" lIns="91440" tIns="45720" rIns="91440" bIns="4572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b="1" baseline="30000" dirty="0"/>
              <a:t>1 </a:t>
            </a:r>
            <a:r>
              <a:rPr lang="en-GB" sz="1600" dirty="0"/>
              <a:t>Met Office Hadley Centre, Exeter, UK</a:t>
            </a:r>
          </a:p>
          <a:p>
            <a:r>
              <a:rPr lang="en-GB" sz="1600" b="1" baseline="30000" dirty="0"/>
              <a:t>2 </a:t>
            </a:r>
            <a:r>
              <a:rPr lang="en-GB" sz="1600" dirty="0"/>
              <a:t>National Oceanography Centre, Southampton, UK</a:t>
            </a:r>
          </a:p>
          <a:p>
            <a:r>
              <a:rPr lang="en-GB" sz="1600" b="1" baseline="30000" dirty="0"/>
              <a:t>3 </a:t>
            </a:r>
            <a:r>
              <a:rPr lang="en-GB" sz="1600" dirty="0"/>
              <a:t>Université Grenoble Alpes, Grenoble, France</a:t>
            </a:r>
          </a:p>
        </p:txBody>
      </p:sp>
      <p:sp>
        <p:nvSpPr>
          <p:cNvPr id="19" name="Subtitle 4">
            <a:extLst>
              <a:ext uri="{FF2B5EF4-FFF2-40B4-BE49-F238E27FC236}">
                <a16:creationId xmlns:a16="http://schemas.microsoft.com/office/drawing/2014/main" id="{42F7869C-662C-48A9-9ACE-0E072E811594}"/>
              </a:ext>
            </a:extLst>
          </p:cNvPr>
          <p:cNvSpPr>
            <a:spLocks noGrp="1"/>
          </p:cNvSpPr>
          <p:nvPr/>
        </p:nvSpPr>
        <p:spPr>
          <a:xfrm>
            <a:off x="905508" y="3019484"/>
            <a:ext cx="7964807" cy="336120"/>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1800" kern="1200">
                <a:solidFill>
                  <a:schemeClr val="bg2"/>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2000" dirty="0">
                <a:solidFill>
                  <a:schemeClr val="tx1"/>
                </a:solidFill>
              </a:rPr>
              <a:t>D. Bruciaferri</a:t>
            </a:r>
            <a:r>
              <a:rPr lang="en-GB" sz="2000" baseline="30000" dirty="0">
                <a:solidFill>
                  <a:schemeClr val="tx1"/>
                </a:solidFill>
              </a:rPr>
              <a:t>1</a:t>
            </a:r>
            <a:r>
              <a:rPr lang="en-GB" sz="2000" dirty="0">
                <a:solidFill>
                  <a:schemeClr val="tx1"/>
                </a:solidFill>
              </a:rPr>
              <a:t>, C. Guiavarc’h</a:t>
            </a:r>
            <a:r>
              <a:rPr lang="en-GB" sz="2000" baseline="30000" dirty="0">
                <a:solidFill>
                  <a:schemeClr val="tx1"/>
                </a:solidFill>
              </a:rPr>
              <a:t>1</a:t>
            </a:r>
            <a:r>
              <a:rPr lang="en-GB" sz="2000" dirty="0">
                <a:solidFill>
                  <a:schemeClr val="tx1"/>
                </a:solidFill>
              </a:rPr>
              <a:t>, H. Hewitt</a:t>
            </a:r>
            <a:r>
              <a:rPr lang="en-GB" sz="2000" baseline="30000" dirty="0">
                <a:solidFill>
                  <a:schemeClr val="tx1"/>
                </a:solidFill>
              </a:rPr>
              <a:t>1</a:t>
            </a:r>
            <a:r>
              <a:rPr lang="en-GB" sz="2000" dirty="0">
                <a:solidFill>
                  <a:schemeClr val="tx1"/>
                </a:solidFill>
              </a:rPr>
              <a:t>, J. Harle</a:t>
            </a:r>
            <a:r>
              <a:rPr lang="en-GB" sz="2000" baseline="30000" dirty="0">
                <a:solidFill>
                  <a:schemeClr val="tx1"/>
                </a:solidFill>
              </a:rPr>
              <a:t>2</a:t>
            </a:r>
            <a:r>
              <a:rPr lang="en-GB" sz="2000" dirty="0">
                <a:solidFill>
                  <a:schemeClr val="tx1"/>
                </a:solidFill>
              </a:rPr>
              <a:t>, M. Almansi</a:t>
            </a:r>
            <a:r>
              <a:rPr lang="en-GB" sz="2000" baseline="30000" dirty="0">
                <a:solidFill>
                  <a:schemeClr val="tx1"/>
                </a:solidFill>
              </a:rPr>
              <a:t>2</a:t>
            </a:r>
            <a:r>
              <a:rPr lang="en-GB" sz="2000" dirty="0">
                <a:solidFill>
                  <a:schemeClr val="tx1"/>
                </a:solidFill>
              </a:rPr>
              <a:t>, P. Mathiot</a:t>
            </a:r>
            <a:r>
              <a:rPr lang="en-GB" sz="2000" baseline="30000" dirty="0">
                <a:solidFill>
                  <a:schemeClr val="tx1"/>
                </a:solidFill>
              </a:rPr>
              <a:t>3</a:t>
            </a:r>
            <a:endParaRPr lang="en-GB" sz="2000" dirty="0">
              <a:solidFill>
                <a:schemeClr val="tx1"/>
              </a:solidFill>
            </a:endParaRPr>
          </a:p>
        </p:txBody>
      </p:sp>
      <p:sp>
        <p:nvSpPr>
          <p:cNvPr id="20" name="TextBox 19">
            <a:extLst>
              <a:ext uri="{FF2B5EF4-FFF2-40B4-BE49-F238E27FC236}">
                <a16:creationId xmlns:a16="http://schemas.microsoft.com/office/drawing/2014/main" id="{37AF7D0D-4F38-457B-B938-3C439B84CD99}"/>
              </a:ext>
            </a:extLst>
          </p:cNvPr>
          <p:cNvSpPr txBox="1"/>
          <p:nvPr/>
        </p:nvSpPr>
        <p:spPr>
          <a:xfrm rot="20509242">
            <a:off x="5238037" y="3964772"/>
            <a:ext cx="3302890" cy="523220"/>
          </a:xfrm>
          <a:prstGeom prst="rect">
            <a:avLst/>
          </a:prstGeom>
          <a:solidFill>
            <a:schemeClr val="tx2">
              <a:lumMod val="20000"/>
              <a:lumOff val="80000"/>
            </a:schemeClr>
          </a:solidFill>
        </p:spPr>
        <p:txBody>
          <a:bodyPr wrap="square">
            <a:spAutoFit/>
          </a:bodyPr>
          <a:lstStyle/>
          <a:p>
            <a:pPr algn="ctr"/>
            <a:r>
              <a:rPr lang="en-US" sz="2800" b="1" dirty="0">
                <a:solidFill>
                  <a:schemeClr val="tx1"/>
                </a:solidFill>
              </a:rPr>
              <a:t>IN PREPARATION</a:t>
            </a:r>
            <a:endParaRPr lang="en-GB" sz="2800" dirty="0"/>
          </a:p>
        </p:txBody>
      </p:sp>
    </p:spTree>
    <p:extLst>
      <p:ext uri="{BB962C8B-B14F-4D97-AF65-F5344CB8AC3E}">
        <p14:creationId xmlns:p14="http://schemas.microsoft.com/office/powerpoint/2010/main" val="4133146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MOTIVATIONS </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3E821704-EB37-452D-965B-15ACB4DB4328}"/>
              </a:ext>
            </a:extLst>
          </p:cNvPr>
          <p:cNvSpPr txBox="1"/>
          <p:nvPr/>
        </p:nvSpPr>
        <p:spPr>
          <a:xfrm>
            <a:off x="331364" y="4663483"/>
            <a:ext cx="9417896" cy="1200329"/>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a:t>
            </a:r>
            <a:r>
              <a:rPr lang="en-US" sz="2400" b="1" dirty="0">
                <a:latin typeface="Calibri" panose="020F0502020204030204" pitchFamily="34" charset="0"/>
                <a:cs typeface="Calibri" panose="020F0502020204030204" pitchFamily="34" charset="0"/>
              </a:rPr>
              <a:t> Nordic Overflows </a:t>
            </a:r>
            <a:r>
              <a:rPr lang="en-US" sz="2400" dirty="0">
                <a:latin typeface="Calibri" panose="020F0502020204030204" pitchFamily="34" charset="0"/>
                <a:cs typeface="Calibri" panose="020F0502020204030204" pitchFamily="34" charset="0"/>
              </a:rPr>
              <a:t>generate </a:t>
            </a:r>
            <a:r>
              <a:rPr lang="en-US" sz="2400" b="1" dirty="0">
                <a:latin typeface="Calibri" panose="020F0502020204030204" pitchFamily="34" charset="0"/>
                <a:cs typeface="Calibri" panose="020F0502020204030204" pitchFamily="34" charset="0"/>
              </a:rPr>
              <a:t>water-masses</a:t>
            </a:r>
            <a:r>
              <a:rPr lang="en-US" sz="2400" dirty="0">
                <a:latin typeface="Calibri" panose="020F0502020204030204" pitchFamily="34" charset="0"/>
                <a:cs typeface="Calibri" panose="020F0502020204030204" pitchFamily="34" charset="0"/>
              </a:rPr>
              <a:t> with </a:t>
            </a:r>
            <a:r>
              <a:rPr lang="en-US" sz="2400" b="1" dirty="0">
                <a:latin typeface="Calibri" panose="020F0502020204030204" pitchFamily="34" charset="0"/>
                <a:cs typeface="Calibri" panose="020F0502020204030204" pitchFamily="34" charset="0"/>
              </a:rPr>
              <a:t>specific hydrographic features,</a:t>
            </a:r>
            <a:r>
              <a:rPr lang="en-US" sz="2400" dirty="0">
                <a:latin typeface="Calibri" panose="020F0502020204030204" pitchFamily="34" charset="0"/>
                <a:cs typeface="Calibri" panose="020F0502020204030204" pitchFamily="34" charset="0"/>
              </a:rPr>
              <a:t> forming the lower limb of the </a:t>
            </a:r>
            <a:r>
              <a:rPr lang="en-US" sz="2400" b="1" dirty="0">
                <a:latin typeface="Calibri" panose="020F0502020204030204" pitchFamily="34" charset="0"/>
                <a:cs typeface="Calibri" panose="020F0502020204030204" pitchFamily="34" charset="0"/>
              </a:rPr>
              <a:t>Atlantic Meridional Overturning Circulation</a:t>
            </a:r>
            <a:r>
              <a:rPr lang="en-US" sz="2400" dirty="0">
                <a:latin typeface="Calibri" panose="020F0502020204030204" pitchFamily="34" charset="0"/>
                <a:cs typeface="Calibri" panose="020F0502020204030204" pitchFamily="34" charset="0"/>
              </a:rPr>
              <a:t> (AMOC) and therefore significantly affecting the global climate.</a:t>
            </a:r>
          </a:p>
        </p:txBody>
      </p:sp>
      <p:pic>
        <p:nvPicPr>
          <p:cNvPr id="17" name="Picture 16">
            <a:extLst>
              <a:ext uri="{FF2B5EF4-FFF2-40B4-BE49-F238E27FC236}">
                <a16:creationId xmlns:a16="http://schemas.microsoft.com/office/drawing/2014/main" id="{22D9F72B-2061-43A2-A777-AD7C5D97F8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2398" b="19508"/>
          <a:stretch/>
        </p:blipFill>
        <p:spPr bwMode="auto">
          <a:xfrm>
            <a:off x="2610812" y="1188192"/>
            <a:ext cx="4859000" cy="285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711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MOTIVATIONS </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17" name="Picture 16">
            <a:extLst>
              <a:ext uri="{FF2B5EF4-FFF2-40B4-BE49-F238E27FC236}">
                <a16:creationId xmlns:a16="http://schemas.microsoft.com/office/drawing/2014/main" id="{22D9F72B-2061-43A2-A777-AD7C5D97F8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2398" b="19508"/>
          <a:stretch/>
        </p:blipFill>
        <p:spPr bwMode="auto">
          <a:xfrm>
            <a:off x="3227868" y="802906"/>
            <a:ext cx="3624888" cy="212838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43E4248-6541-4ACF-9ECA-18E8119C693E}"/>
              </a:ext>
            </a:extLst>
          </p:cNvPr>
          <p:cNvSpPr txBox="1"/>
          <p:nvPr/>
        </p:nvSpPr>
        <p:spPr>
          <a:xfrm>
            <a:off x="284696" y="3103345"/>
            <a:ext cx="9511232" cy="3831818"/>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Gravity currents </a:t>
            </a:r>
            <a:r>
              <a:rPr lang="en-US" sz="2400" dirty="0">
                <a:latin typeface="Calibri" panose="020F0502020204030204" pitchFamily="34" charset="0"/>
                <a:cs typeface="Calibri" panose="020F0502020204030204" pitchFamily="34" charset="0"/>
              </a:rPr>
              <a:t>representation in ocean models is </a:t>
            </a:r>
            <a:r>
              <a:rPr lang="en-US" sz="2400" b="1" dirty="0">
                <a:latin typeface="Calibri" panose="020F0502020204030204" pitchFamily="34" charset="0"/>
                <a:cs typeface="Calibri" panose="020F0502020204030204" pitchFamily="34" charset="0"/>
              </a:rPr>
              <a:t>sensitive</a:t>
            </a:r>
            <a:r>
              <a:rPr lang="en-US" sz="2400" dirty="0">
                <a:latin typeface="Calibri" panose="020F0502020204030204" pitchFamily="34" charset="0"/>
                <a:cs typeface="Calibri" panose="020F0502020204030204" pitchFamily="34" charset="0"/>
              </a:rPr>
              <a:t> to the choice of the </a:t>
            </a:r>
            <a:r>
              <a:rPr lang="en-US" sz="2400" b="1" dirty="0">
                <a:latin typeface="Calibri" panose="020F0502020204030204" pitchFamily="34" charset="0"/>
                <a:cs typeface="Calibri" panose="020F0502020204030204" pitchFamily="34" charset="0"/>
              </a:rPr>
              <a:t>vertical coordinates system</a:t>
            </a:r>
            <a:r>
              <a:rPr lang="en-US" sz="2400" dirty="0">
                <a:latin typeface="Calibri" panose="020F0502020204030204" pitchFamily="34" charset="0"/>
                <a:cs typeface="Calibri" panose="020F0502020204030204" pitchFamily="34" charset="0"/>
              </a:rPr>
              <a:t>:</a:t>
            </a:r>
          </a:p>
          <a:p>
            <a:pPr marL="342900" indent="-342900">
              <a:spcBef>
                <a:spcPts val="600"/>
              </a:spcBef>
              <a:buFont typeface="Courier New" panose="02070309020205020404" pitchFamily="49" charset="0"/>
              <a:buChar char="o"/>
            </a:pPr>
            <a:r>
              <a:rPr lang="en-US" sz="2000" b="1" dirty="0">
                <a:latin typeface="Calibri" panose="020F0502020204030204" pitchFamily="34" charset="0"/>
                <a:cs typeface="Calibri" panose="020F0502020204030204" pitchFamily="34" charset="0"/>
              </a:rPr>
              <a:t>Geopotential z-coordinates</a:t>
            </a:r>
            <a:r>
              <a:rPr lang="en-US" sz="2000" dirty="0">
                <a:latin typeface="Calibri" panose="020F0502020204030204" pitchFamily="34" charset="0"/>
                <a:cs typeface="Calibri" panose="020F0502020204030204" pitchFamily="34" charset="0"/>
              </a:rPr>
              <a:t>: bottom topography</a:t>
            </a:r>
            <a:r>
              <a:rPr lang="en-US" sz="2000" b="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represented as a </a:t>
            </a:r>
            <a:r>
              <a:rPr lang="en-US" sz="2000" u="sng" dirty="0">
                <a:latin typeface="Calibri" panose="020F0502020204030204" pitchFamily="34" charset="0"/>
                <a:cs typeface="Calibri" panose="020F0502020204030204" pitchFamily="34" charset="0"/>
              </a:rPr>
              <a:t>series of step-like structures </a:t>
            </a:r>
            <a:r>
              <a:rPr lang="en-US" sz="2000" b="1" dirty="0">
                <a:latin typeface="Calibri" panose="020F0502020204030204" pitchFamily="34" charset="0"/>
                <a:cs typeface="Calibri" panose="020F0502020204030204" pitchFamily="34" charset="0"/>
              </a:rPr>
              <a:t>-&gt;</a:t>
            </a:r>
            <a:r>
              <a:rPr lang="en-US" sz="2000" dirty="0">
                <a:latin typeface="Calibri" panose="020F0502020204030204" pitchFamily="34" charset="0"/>
                <a:cs typeface="Calibri" panose="020F0502020204030204" pitchFamily="34" charset="0"/>
              </a:rPr>
              <a:t> </a:t>
            </a:r>
            <a:r>
              <a:rPr lang="en-US" sz="2000" b="1" dirty="0">
                <a:solidFill>
                  <a:srgbClr val="FF0000"/>
                </a:solidFill>
                <a:latin typeface="Calibri" panose="020F0502020204030204" pitchFamily="34" charset="0"/>
                <a:cs typeface="Calibri" panose="020F0502020204030204" pitchFamily="34" charset="0"/>
              </a:rPr>
              <a:t>too much spurious entrainment and mixing </a:t>
            </a:r>
            <a:r>
              <a:rPr lang="en-GB" sz="2000" dirty="0">
                <a:latin typeface="Calibri" panose="020F0502020204030204" pitchFamily="34" charset="0"/>
                <a:ea typeface="Calibri" panose="020F0502020204030204" pitchFamily="34" charset="0"/>
                <a:cs typeface="Calibri" panose="020F0502020204030204" pitchFamily="34" charset="0"/>
              </a:rPr>
              <a:t>(e.g., Legg et al. 2006).</a:t>
            </a:r>
            <a:endParaRPr lang="en-US" sz="2000" dirty="0">
              <a:latin typeface="Calibri" panose="020F0502020204030204" pitchFamily="34" charset="0"/>
              <a:cs typeface="Calibri" panose="020F0502020204030204" pitchFamily="34" charset="0"/>
            </a:endParaRPr>
          </a:p>
          <a:p>
            <a:pPr marL="342900" indent="-342900">
              <a:spcBef>
                <a:spcPts val="600"/>
              </a:spcBef>
              <a:buFont typeface="Courier New" panose="02070309020205020404" pitchFamily="49" charset="0"/>
              <a:buChar char="o"/>
            </a:pPr>
            <a:r>
              <a:rPr lang="en-GB" sz="2000" b="1" dirty="0">
                <a:effectLst/>
                <a:latin typeface="Calibri" panose="020F0502020204030204" pitchFamily="34" charset="0"/>
                <a:ea typeface="Calibri" panose="020F0502020204030204" pitchFamily="34" charset="0"/>
                <a:cs typeface="Calibri" panose="020F0502020204030204" pitchFamily="34" charset="0"/>
              </a:rPr>
              <a:t>Terrain-following coordinates:</a:t>
            </a:r>
            <a:r>
              <a:rPr lang="en-GB" sz="2000" dirty="0">
                <a:effectLst/>
                <a:latin typeface="Calibri" panose="020F0502020204030204" pitchFamily="34" charset="0"/>
                <a:ea typeface="Calibri" panose="020F0502020204030204" pitchFamily="34" charset="0"/>
                <a:cs typeface="Calibri" panose="020F0502020204030204" pitchFamily="34" charset="0"/>
              </a:rPr>
              <a:t> </a:t>
            </a:r>
            <a:r>
              <a:rPr lang="en-GB" sz="2000" u="sng" dirty="0">
                <a:effectLst/>
                <a:latin typeface="Calibri" panose="020F0502020204030204" pitchFamily="34" charset="0"/>
                <a:ea typeface="Calibri" panose="020F0502020204030204" pitchFamily="34" charset="0"/>
                <a:cs typeface="Calibri" panose="020F0502020204030204" pitchFamily="34" charset="0"/>
              </a:rPr>
              <a:t>natural representation of overflows</a:t>
            </a:r>
            <a:r>
              <a:rPr lang="en-GB" sz="2000" dirty="0">
                <a:effectLst/>
                <a:latin typeface="Calibri" panose="020F0502020204030204" pitchFamily="34" charset="0"/>
                <a:ea typeface="Calibri" panose="020F0502020204030204" pitchFamily="34" charset="0"/>
                <a:cs typeface="Calibri" panose="020F0502020204030204" pitchFamily="34" charset="0"/>
              </a:rPr>
              <a:t> but </a:t>
            </a:r>
            <a:r>
              <a:rPr lang="en-GB" sz="2000" u="sng" dirty="0">
                <a:effectLst/>
                <a:latin typeface="Calibri" panose="020F0502020204030204" pitchFamily="34" charset="0"/>
                <a:ea typeface="Calibri" panose="020F0502020204030204" pitchFamily="34" charset="0"/>
                <a:cs typeface="Calibri" panose="020F0502020204030204" pitchFamily="34" charset="0"/>
              </a:rPr>
              <a:t>errors in the computation of the pressure-gradient force</a:t>
            </a:r>
            <a:r>
              <a:rPr lang="en-GB" sz="2000" dirty="0">
                <a:effectLst/>
                <a:latin typeface="Calibri" panose="020F0502020204030204" pitchFamily="34" charset="0"/>
                <a:ea typeface="Calibri" panose="020F0502020204030204" pitchFamily="34" charset="0"/>
                <a:cs typeface="Calibri" panose="020F0502020204030204" pitchFamily="34" charset="0"/>
              </a:rPr>
              <a:t> -&gt; </a:t>
            </a:r>
            <a:r>
              <a:rPr lang="en-GB" sz="2000" b="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their use in global configurations is challenging</a:t>
            </a:r>
            <a:r>
              <a:rPr lang="en-GB" sz="2000" b="1"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(e.g., </a:t>
            </a:r>
            <a:r>
              <a:rPr lang="en-GB" sz="2000" dirty="0" err="1">
                <a:latin typeface="Calibri" panose="020F0502020204030204" pitchFamily="34" charset="0"/>
                <a:ea typeface="Calibri" panose="020F0502020204030204" pitchFamily="34" charset="0"/>
                <a:cs typeface="Calibri" panose="020F0502020204030204" pitchFamily="34" charset="0"/>
              </a:rPr>
              <a:t>Lemarié</a:t>
            </a:r>
            <a:r>
              <a:rPr lang="en-GB" sz="2000" dirty="0">
                <a:latin typeface="Calibri" panose="020F0502020204030204" pitchFamily="34" charset="0"/>
                <a:ea typeface="Calibri" panose="020F0502020204030204" pitchFamily="34" charset="0"/>
                <a:cs typeface="Calibri" panose="020F0502020204030204" pitchFamily="34" charset="0"/>
              </a:rPr>
              <a:t> et al. 2012).</a:t>
            </a:r>
          </a:p>
          <a:p>
            <a:pPr marL="342900" indent="-342900">
              <a:spcBef>
                <a:spcPts val="600"/>
              </a:spcBef>
              <a:buFont typeface="Courier New" panose="02070309020205020404" pitchFamily="49" charset="0"/>
              <a:buChar char="o"/>
            </a:pPr>
            <a:r>
              <a:rPr lang="en-GB" sz="2000" b="1" dirty="0">
                <a:latin typeface="Calibri" panose="020F0502020204030204" pitchFamily="34" charset="0"/>
                <a:cs typeface="Calibri" panose="020F0502020204030204" pitchFamily="34" charset="0"/>
              </a:rPr>
              <a:t>Arbitrary-</a:t>
            </a:r>
            <a:r>
              <a:rPr lang="en-GB" sz="2000" b="1" dirty="0" err="1">
                <a:latin typeface="Calibri" panose="020F0502020204030204" pitchFamily="34" charset="0"/>
                <a:cs typeface="Calibri" panose="020F0502020204030204" pitchFamily="34" charset="0"/>
              </a:rPr>
              <a:t>Lagrangian</a:t>
            </a:r>
            <a:r>
              <a:rPr lang="en-GB" sz="2000" b="1" dirty="0">
                <a:latin typeface="Calibri" panose="020F0502020204030204" pitchFamily="34" charset="0"/>
                <a:cs typeface="Calibri" panose="020F0502020204030204" pitchFamily="34" charset="0"/>
              </a:rPr>
              <a:t>-Eulerian (ALE) coordinates</a:t>
            </a:r>
            <a:r>
              <a:rPr lang="en-GB" sz="2000" dirty="0">
                <a:latin typeface="Calibri" panose="020F0502020204030204" pitchFamily="34" charset="0"/>
                <a:cs typeface="Calibri" panose="020F0502020204030204" pitchFamily="34" charset="0"/>
              </a:rPr>
              <a:t>: can </a:t>
            </a:r>
            <a:r>
              <a:rPr lang="en-GB" sz="2000" u="sng" dirty="0">
                <a:latin typeface="Calibri" panose="020F0502020204030204" pitchFamily="34" charset="0"/>
                <a:cs typeface="Calibri" panose="020F0502020204030204" pitchFamily="34" charset="0"/>
              </a:rPr>
              <a:t>significantly reduce spurious mixing in the ocean interior</a:t>
            </a:r>
            <a:r>
              <a:rPr lang="en-GB" sz="2000" dirty="0">
                <a:latin typeface="Calibri" panose="020F0502020204030204" pitchFamily="34" charset="0"/>
                <a:cs typeface="Calibri" panose="020F0502020204030204" pitchFamily="34" charset="0"/>
              </a:rPr>
              <a:t> but </a:t>
            </a:r>
            <a:r>
              <a:rPr lang="en-GB" sz="2000" dirty="0">
                <a:solidFill>
                  <a:schemeClr val="tx2"/>
                </a:solidFill>
                <a:latin typeface="Calibri" panose="020F0502020204030204" pitchFamily="34" charset="0"/>
                <a:cs typeface="Calibri" panose="020F0502020204030204" pitchFamily="34" charset="0"/>
              </a:rPr>
              <a:t>might introduce </a:t>
            </a:r>
            <a:r>
              <a:rPr lang="en-GB" sz="2000" u="sng" dirty="0">
                <a:solidFill>
                  <a:schemeClr val="tx2"/>
                </a:solidFill>
                <a:latin typeface="Calibri" panose="020F0502020204030204" pitchFamily="34" charset="0"/>
                <a:cs typeface="Calibri" panose="020F0502020204030204" pitchFamily="34" charset="0"/>
              </a:rPr>
              <a:t>too large dilution in some regions where overflows occur</a:t>
            </a:r>
            <a:r>
              <a:rPr lang="en-GB" sz="2000" dirty="0">
                <a:latin typeface="Calibri" panose="020F0502020204030204" pitchFamily="34" charset="0"/>
                <a:cs typeface="Calibri" panose="020F0502020204030204" pitchFamily="34" charset="0"/>
              </a:rPr>
              <a:t> (e.g. Adcroft et al. 2019) -&gt; </a:t>
            </a:r>
            <a:r>
              <a:rPr lang="en-GB" sz="2000" b="1" dirty="0">
                <a:solidFill>
                  <a:srgbClr val="FF0000"/>
                </a:solidFill>
                <a:latin typeface="Calibri" panose="020F0502020204030204" pitchFamily="34" charset="0"/>
                <a:cs typeface="Calibri" panose="020F0502020204030204" pitchFamily="34" charset="0"/>
              </a:rPr>
              <a:t>they might be not the best solution for overflows </a:t>
            </a:r>
          </a:p>
        </p:txBody>
      </p:sp>
    </p:spTree>
    <p:extLst>
      <p:ext uri="{BB962C8B-B14F-4D97-AF65-F5344CB8AC3E}">
        <p14:creationId xmlns:p14="http://schemas.microsoft.com/office/powerpoint/2010/main" val="1643237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89016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AIM OF THE STUDY </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CE58B01B-2E43-4156-9694-C0C0CEBAEF2F}"/>
              </a:ext>
            </a:extLst>
          </p:cNvPr>
          <p:cNvSpPr txBox="1"/>
          <p:nvPr/>
        </p:nvSpPr>
        <p:spPr>
          <a:xfrm>
            <a:off x="589280" y="1339760"/>
            <a:ext cx="8783320" cy="1815882"/>
          </a:xfrm>
          <a:prstGeom prst="rect">
            <a:avLst/>
          </a:prstGeom>
          <a:solidFill>
            <a:schemeClr val="accent2">
              <a:lumMod val="20000"/>
              <a:lumOff val="80000"/>
            </a:schemeClr>
          </a:solidFill>
        </p:spPr>
        <p:txBody>
          <a:bodyPr wrap="square" rtlCol="0">
            <a:spAutoFit/>
          </a:bodyPr>
          <a:lstStyle/>
          <a:p>
            <a:r>
              <a:rPr lang="en-US" sz="2800" dirty="0">
                <a:latin typeface="Calibri" panose="020F0502020204030204" pitchFamily="34" charset="0"/>
                <a:cs typeface="Calibri" panose="020F0502020204030204" pitchFamily="34" charset="0"/>
              </a:rPr>
              <a:t>Can we develop a </a:t>
            </a:r>
            <a:r>
              <a:rPr lang="en-US" sz="2800" b="1" dirty="0">
                <a:latin typeface="Calibri" panose="020F0502020204030204" pitchFamily="34" charset="0"/>
                <a:cs typeface="Calibri" panose="020F0502020204030204" pitchFamily="34" charset="0"/>
              </a:rPr>
              <a:t>GENERALISED</a:t>
            </a:r>
            <a:r>
              <a:rPr lang="en-US" sz="2800" dirty="0">
                <a:latin typeface="Calibri" panose="020F0502020204030204" pitchFamily="34" charset="0"/>
                <a:cs typeface="Calibri" panose="020F0502020204030204" pitchFamily="34" charset="0"/>
              </a:rPr>
              <a:t> vertical coordinate system that </a:t>
            </a:r>
            <a:r>
              <a:rPr lang="en-US" sz="2800" u="sng" dirty="0">
                <a:latin typeface="Calibri" panose="020F0502020204030204" pitchFamily="34" charset="0"/>
                <a:cs typeface="Calibri" panose="020F0502020204030204" pitchFamily="34" charset="0"/>
              </a:rPr>
              <a:t>LOCALLY</a:t>
            </a:r>
            <a:r>
              <a:rPr lang="en-US" sz="2800" dirty="0">
                <a:latin typeface="Calibri" panose="020F0502020204030204" pitchFamily="34" charset="0"/>
                <a:cs typeface="Calibri" panose="020F0502020204030204" pitchFamily="34" charset="0"/>
              </a:rPr>
              <a:t> employs </a:t>
            </a:r>
            <a:r>
              <a:rPr lang="en-US" sz="2800" b="1" dirty="0">
                <a:latin typeface="Calibri" panose="020F0502020204030204" pitchFamily="34" charset="0"/>
                <a:cs typeface="Calibri" panose="020F0502020204030204" pitchFamily="34" charset="0"/>
              </a:rPr>
              <a:t>OPTIMISED</a:t>
            </a:r>
            <a:r>
              <a:rPr lang="en-US" sz="2800" dirty="0">
                <a:latin typeface="Calibri" panose="020F0502020204030204" pitchFamily="34" charset="0"/>
                <a:cs typeface="Calibri" panose="020F0502020204030204" pitchFamily="34" charset="0"/>
              </a:rPr>
              <a:t> </a:t>
            </a:r>
            <a:r>
              <a:rPr lang="en-US" sz="2800" u="sng" dirty="0">
                <a:latin typeface="Calibri" panose="020F0502020204030204" pitchFamily="34" charset="0"/>
                <a:cs typeface="Calibri" panose="020F0502020204030204" pitchFamily="34" charset="0"/>
              </a:rPr>
              <a:t>terrain-following</a:t>
            </a:r>
            <a:r>
              <a:rPr lang="en-US" sz="2800" dirty="0">
                <a:latin typeface="Calibri" panose="020F0502020204030204" pitchFamily="34" charset="0"/>
                <a:cs typeface="Calibri" panose="020F0502020204030204" pitchFamily="34" charset="0"/>
              </a:rPr>
              <a:t> computational surfaces while </a:t>
            </a:r>
            <a:r>
              <a:rPr lang="en-US" sz="2800" u="sng" dirty="0">
                <a:latin typeface="Calibri" panose="020F0502020204030204" pitchFamily="34" charset="0"/>
                <a:cs typeface="Calibri" panose="020F0502020204030204" pitchFamily="34" charset="0"/>
              </a:rPr>
              <a:t>GLOBALLY</a:t>
            </a:r>
            <a:r>
              <a:rPr lang="en-US" sz="2800" dirty="0">
                <a:latin typeface="Calibri" panose="020F0502020204030204" pitchFamily="34" charset="0"/>
                <a:cs typeface="Calibri" panose="020F0502020204030204" pitchFamily="34" charset="0"/>
              </a:rPr>
              <a:t> uses </a:t>
            </a:r>
            <a:r>
              <a:rPr lang="en-US" sz="2800" u="sng" dirty="0">
                <a:latin typeface="Calibri" panose="020F0502020204030204" pitchFamily="34" charset="0"/>
                <a:cs typeface="Calibri" panose="020F0502020204030204" pitchFamily="34" charset="0"/>
              </a:rPr>
              <a:t>geopotential z-levels with partial steps</a:t>
            </a:r>
            <a:r>
              <a:rPr lang="en-US" sz="2800" dirty="0">
                <a:latin typeface="Calibri" panose="020F0502020204030204" pitchFamily="34" charset="0"/>
                <a:cs typeface="Calibri" panose="020F0502020204030204" pitchFamily="34" charset="0"/>
              </a:rPr>
              <a:t>?</a:t>
            </a:r>
          </a:p>
        </p:txBody>
      </p:sp>
      <p:sp>
        <p:nvSpPr>
          <p:cNvPr id="18" name="Rectangle 17">
            <a:extLst>
              <a:ext uri="{FF2B5EF4-FFF2-40B4-BE49-F238E27FC236}">
                <a16:creationId xmlns:a16="http://schemas.microsoft.com/office/drawing/2014/main" id="{4AAC9E11-D774-464D-90EB-1F1CC417F4E8}"/>
              </a:ext>
            </a:extLst>
          </p:cNvPr>
          <p:cNvSpPr/>
          <p:nvPr/>
        </p:nvSpPr>
        <p:spPr>
          <a:xfrm>
            <a:off x="682987" y="4094806"/>
            <a:ext cx="8595905" cy="1938992"/>
          </a:xfrm>
          <a:prstGeom prst="rect">
            <a:avLst/>
          </a:prstGeom>
          <a:noFill/>
        </p:spPr>
        <p:txBody>
          <a:bodyPr wrap="square">
            <a:spAutoFit/>
          </a:bodyPr>
          <a:lstStyle/>
          <a:p>
            <a:pPr marL="342900" indent="-342900">
              <a:buFont typeface="+mj-lt"/>
              <a:buAutoNum type="arabicPeriod"/>
            </a:pPr>
            <a:r>
              <a:rPr lang="en-US" sz="2000" b="1" dirty="0">
                <a:latin typeface="Calibri" panose="020F0502020204030204" pitchFamily="34" charset="0"/>
                <a:cs typeface="Calibri" panose="020F0502020204030204" pitchFamily="34" charset="0"/>
              </a:rPr>
              <a:t>GENERALISED</a:t>
            </a:r>
            <a:r>
              <a:rPr lang="en-US" sz="2000" dirty="0">
                <a:latin typeface="Calibri" panose="020F0502020204030204" pitchFamily="34" charset="0"/>
                <a:cs typeface="Calibri" panose="020F0502020204030204" pitchFamily="34" charset="0"/>
              </a:rPr>
              <a:t>: as a study-case, it will be configured and tested for the Nordic overflows but should be easily applicable wherever we want.</a:t>
            </a:r>
          </a:p>
          <a:p>
            <a:pPr marL="342900" indent="-342900">
              <a:buFont typeface="+mj-lt"/>
              <a:buAutoNum type="arabicPeriod"/>
            </a:pPr>
            <a:endParaRPr lang="en-US" sz="2000" dirty="0">
              <a:latin typeface="Calibri" panose="020F0502020204030204" pitchFamily="34" charset="0"/>
              <a:cs typeface="Calibri" panose="020F0502020204030204" pitchFamily="34" charset="0"/>
            </a:endParaRPr>
          </a:p>
          <a:p>
            <a:pPr marL="342900" indent="-342900">
              <a:buFont typeface="+mj-lt"/>
              <a:buAutoNum type="arabicPeriod"/>
            </a:pPr>
            <a:r>
              <a:rPr lang="en-US" sz="2000" b="1" dirty="0">
                <a:latin typeface="Calibri" panose="020F0502020204030204" pitchFamily="34" charset="0"/>
                <a:cs typeface="Calibri" panose="020F0502020204030204" pitchFamily="34" charset="0"/>
              </a:rPr>
              <a:t>OPTIMISED</a:t>
            </a:r>
            <a:r>
              <a:rPr lang="en-US" sz="2000" dirty="0">
                <a:latin typeface="Calibri" panose="020F0502020204030204" pitchFamily="34" charset="0"/>
                <a:cs typeface="Calibri" panose="020F0502020204030204" pitchFamily="34" charset="0"/>
              </a:rPr>
              <a:t>: locally terrain-following levels should have low associated HPG errors but still able to offer a realistic representation of the bottom topography</a:t>
            </a:r>
          </a:p>
        </p:txBody>
      </p:sp>
    </p:spTree>
    <p:extLst>
      <p:ext uri="{BB962C8B-B14F-4D97-AF65-F5344CB8AC3E}">
        <p14:creationId xmlns:p14="http://schemas.microsoft.com/office/powerpoint/2010/main" val="29232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3461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LOCALISED ME COORDINATES </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16" name="Picture 15" descr="Map&#10;&#10;Description automatically generated">
            <a:extLst>
              <a:ext uri="{FF2B5EF4-FFF2-40B4-BE49-F238E27FC236}">
                <a16:creationId xmlns:a16="http://schemas.microsoft.com/office/drawing/2014/main" id="{4A7DAE7B-F399-4AD0-8D4E-16526C009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923" y="739867"/>
            <a:ext cx="2546185" cy="2599856"/>
          </a:xfrm>
          <a:prstGeom prst="rect">
            <a:avLst/>
          </a:prstGeom>
        </p:spPr>
      </p:pic>
      <p:sp>
        <p:nvSpPr>
          <p:cNvPr id="18" name="TextBox 17">
            <a:extLst>
              <a:ext uri="{FF2B5EF4-FFF2-40B4-BE49-F238E27FC236}">
                <a16:creationId xmlns:a16="http://schemas.microsoft.com/office/drawing/2014/main" id="{7951FBB0-E73F-4301-ACE0-D419626B29E4}"/>
              </a:ext>
            </a:extLst>
          </p:cNvPr>
          <p:cNvSpPr txBox="1"/>
          <p:nvPr/>
        </p:nvSpPr>
        <p:spPr>
          <a:xfrm>
            <a:off x="2967548" y="880053"/>
            <a:ext cx="6397534" cy="2462213"/>
          </a:xfrm>
          <a:prstGeom prst="rect">
            <a:avLst/>
          </a:prstGeom>
          <a:noFill/>
        </p:spPr>
        <p:txBody>
          <a:bodyPr wrap="square">
            <a:spAutoFit/>
          </a:bodyPr>
          <a:lstStyle/>
          <a:p>
            <a:r>
              <a:rPr lang="en-US" sz="2000" b="1" dirty="0">
                <a:latin typeface="Calibri" panose="020F0502020204030204" pitchFamily="34" charset="0"/>
                <a:cs typeface="Calibri" panose="020F0502020204030204" pitchFamily="34" charset="0"/>
              </a:rPr>
              <a:t>GENERALISED ALGORITHM </a:t>
            </a:r>
            <a:r>
              <a:rPr lang="en-US" sz="2000" dirty="0">
                <a:latin typeface="Calibri" panose="020F0502020204030204" pitchFamily="34" charset="0"/>
                <a:cs typeface="Calibri" panose="020F0502020204030204" pitchFamily="34" charset="0"/>
              </a:rPr>
              <a:t>to define:</a:t>
            </a:r>
          </a:p>
          <a:p>
            <a:endParaRPr lang="en-US" sz="2000" dirty="0">
              <a:latin typeface="Calibri" panose="020F0502020204030204" pitchFamily="34" charset="0"/>
              <a:cs typeface="Calibri" panose="020F0502020204030204" pitchFamily="34" charset="0"/>
            </a:endParaRPr>
          </a:p>
          <a:p>
            <a:pPr marL="144000" indent="-144000">
              <a:buFont typeface="Arial" panose="020B0604020202020204" pitchFamily="34" charset="0"/>
              <a:buChar char="•"/>
            </a:pPr>
            <a:r>
              <a:rPr lang="en-US" sz="2000" b="1" dirty="0" err="1">
                <a:solidFill>
                  <a:srgbClr val="FF0000"/>
                </a:solidFill>
                <a:latin typeface="Calibri" panose="020F0502020204030204" pitchFamily="34" charset="0"/>
                <a:cs typeface="Calibri" panose="020F0502020204030204" pitchFamily="34" charset="0"/>
              </a:rPr>
              <a:t>Localisation</a:t>
            </a:r>
            <a:r>
              <a:rPr lang="en-US" sz="2000" b="1" dirty="0">
                <a:solidFill>
                  <a:srgbClr val="FF0000"/>
                </a:solidFill>
                <a:latin typeface="Calibri" panose="020F0502020204030204" pitchFamily="34" charset="0"/>
                <a:cs typeface="Calibri" panose="020F0502020204030204" pitchFamily="34" charset="0"/>
              </a:rPr>
              <a:t> area: </a:t>
            </a:r>
            <a:r>
              <a:rPr lang="en-US" sz="2000" dirty="0">
                <a:latin typeface="Calibri" panose="020F0502020204030204" pitchFamily="34" charset="0"/>
                <a:cs typeface="Calibri" panose="020F0502020204030204" pitchFamily="34" charset="0"/>
              </a:rPr>
              <a:t>the model uses quasi </a:t>
            </a:r>
            <a:r>
              <a:rPr lang="en-US" sz="2000" b="1" dirty="0">
                <a:latin typeface="Calibri" panose="020F0502020204030204" pitchFamily="34" charset="0"/>
                <a:cs typeface="Calibri" panose="020F0502020204030204" pitchFamily="34" charset="0"/>
              </a:rPr>
              <a:t>terrain-following</a:t>
            </a:r>
            <a:r>
              <a:rPr lang="en-US" sz="2000" dirty="0">
                <a:latin typeface="Calibri" panose="020F0502020204030204" pitchFamily="34" charset="0"/>
                <a:cs typeface="Calibri" panose="020F0502020204030204" pitchFamily="34" charset="0"/>
              </a:rPr>
              <a:t> levels.</a:t>
            </a:r>
          </a:p>
          <a:p>
            <a:pPr marL="144000" indent="-144000">
              <a:buFont typeface="Arial" panose="020B0604020202020204" pitchFamily="34" charset="0"/>
              <a:buChar char="•"/>
            </a:pPr>
            <a:r>
              <a:rPr lang="en-US" sz="2000" b="1" dirty="0">
                <a:latin typeface="Calibri" panose="020F0502020204030204" pitchFamily="34" charset="0"/>
                <a:cs typeface="Calibri" panose="020F0502020204030204" pitchFamily="34" charset="0"/>
              </a:rPr>
              <a:t>Global area</a:t>
            </a:r>
            <a:r>
              <a:rPr lang="en-US" sz="2000" dirty="0">
                <a:latin typeface="Calibri" panose="020F0502020204030204" pitchFamily="34" charset="0"/>
                <a:cs typeface="Calibri" panose="020F0502020204030204" pitchFamily="34" charset="0"/>
              </a:rPr>
              <a:t>: the model uses </a:t>
            </a:r>
            <a:r>
              <a:rPr lang="en-US" sz="2000" b="1" dirty="0" err="1">
                <a:latin typeface="Calibri" panose="020F0502020204030204" pitchFamily="34" charset="0"/>
                <a:cs typeface="Calibri" panose="020F0502020204030204" pitchFamily="34" charset="0"/>
              </a:rPr>
              <a:t>zps</a:t>
            </a:r>
            <a:r>
              <a:rPr lang="en-US" sz="2000" dirty="0">
                <a:latin typeface="Calibri" panose="020F0502020204030204" pitchFamily="34" charset="0"/>
                <a:cs typeface="Calibri" panose="020F0502020204030204" pitchFamily="34" charset="0"/>
              </a:rPr>
              <a:t> levels. </a:t>
            </a:r>
          </a:p>
          <a:p>
            <a:pPr marL="144000" indent="-144000">
              <a:buFont typeface="Arial" panose="020B0604020202020204" pitchFamily="34" charset="0"/>
              <a:buChar char="•"/>
            </a:pPr>
            <a:r>
              <a:rPr lang="en-US" sz="2000" b="1" dirty="0">
                <a:solidFill>
                  <a:srgbClr val="00B050"/>
                </a:solidFill>
                <a:latin typeface="Calibri" panose="020F0502020204030204" pitchFamily="34" charset="0"/>
                <a:cs typeface="Calibri" panose="020F0502020204030204" pitchFamily="34" charset="0"/>
              </a:rPr>
              <a:t>Transition</a:t>
            </a:r>
            <a:r>
              <a:rPr lang="en-US" sz="2000" dirty="0">
                <a:latin typeface="Calibri" panose="020F0502020204030204" pitchFamily="34" charset="0"/>
                <a:cs typeface="Calibri" panose="020F0502020204030204" pitchFamily="34" charset="0"/>
              </a:rPr>
              <a:t> </a:t>
            </a:r>
            <a:r>
              <a:rPr lang="en-US" sz="2000" b="1" dirty="0">
                <a:solidFill>
                  <a:srgbClr val="00B050"/>
                </a:solidFill>
                <a:latin typeface="Calibri" panose="020F0502020204030204" pitchFamily="34" charset="0"/>
                <a:cs typeface="Calibri" panose="020F0502020204030204" pitchFamily="34" charset="0"/>
              </a:rPr>
              <a:t>area:</a:t>
            </a:r>
            <a:r>
              <a:rPr lang="en-US" sz="2000" dirty="0">
                <a:latin typeface="Calibri" panose="020F0502020204030204" pitchFamily="34" charset="0"/>
                <a:cs typeface="Calibri" panose="020F0502020204030204" pitchFamily="34" charset="0"/>
              </a:rPr>
              <a:t> model levels as a linear combination of terrain-following and </a:t>
            </a:r>
            <a:r>
              <a:rPr lang="en-US" sz="2000" dirty="0" err="1">
                <a:latin typeface="Calibri" panose="020F0502020204030204" pitchFamily="34" charset="0"/>
                <a:cs typeface="Calibri" panose="020F0502020204030204" pitchFamily="34" charset="0"/>
              </a:rPr>
              <a:t>zps</a:t>
            </a:r>
            <a:r>
              <a:rPr lang="en-US" sz="2000" dirty="0">
                <a:latin typeface="Calibri" panose="020F0502020204030204" pitchFamily="34" charset="0"/>
                <a:cs typeface="Calibri" panose="020F0502020204030204" pitchFamily="34" charset="0"/>
              </a:rPr>
              <a:t> levels</a:t>
            </a:r>
            <a:endParaRPr lang="en-US" sz="2000" b="1" dirty="0">
              <a:latin typeface="Calibri" panose="020F0502020204030204" pitchFamily="34" charset="0"/>
              <a:cs typeface="Calibri" panose="020F0502020204030204" pitchFamily="34" charset="0"/>
            </a:endParaRPr>
          </a:p>
          <a:p>
            <a:pPr marL="144000" indent="-144000">
              <a:buFont typeface="Arial" panose="020B0604020202020204" pitchFamily="34" charset="0"/>
              <a:buChar char="•"/>
            </a:pPr>
            <a:endParaRPr lang="en-GB" sz="1400" dirty="0"/>
          </a:p>
        </p:txBody>
      </p:sp>
      <p:sp>
        <p:nvSpPr>
          <p:cNvPr id="19" name="TextBox 18">
            <a:extLst>
              <a:ext uri="{FF2B5EF4-FFF2-40B4-BE49-F238E27FC236}">
                <a16:creationId xmlns:a16="http://schemas.microsoft.com/office/drawing/2014/main" id="{1988B919-F59D-4D81-9303-3634BB33BDC8}"/>
              </a:ext>
            </a:extLst>
          </p:cNvPr>
          <p:cNvSpPr txBox="1"/>
          <p:nvPr/>
        </p:nvSpPr>
        <p:spPr>
          <a:xfrm>
            <a:off x="9678" y="3366563"/>
            <a:ext cx="1318669" cy="276999"/>
          </a:xfrm>
          <a:prstGeom prst="rect">
            <a:avLst/>
          </a:prstGeom>
          <a:noFill/>
        </p:spPr>
        <p:txBody>
          <a:bodyPr wrap="square">
            <a:spAutoFit/>
          </a:bodyPr>
          <a:lstStyle/>
          <a:p>
            <a:r>
              <a:rPr lang="en-US" sz="1200" dirty="0">
                <a:latin typeface="Calibri" panose="020F0502020204030204" pitchFamily="34" charset="0"/>
                <a:cs typeface="Calibri" panose="020F0502020204030204" pitchFamily="34" charset="0"/>
              </a:rPr>
              <a:t>2800m isobath</a:t>
            </a:r>
            <a:endParaRPr lang="en-GB" sz="1200" dirty="0"/>
          </a:p>
        </p:txBody>
      </p:sp>
      <p:cxnSp>
        <p:nvCxnSpPr>
          <p:cNvPr id="20" name="Straight Arrow Connector 19">
            <a:extLst>
              <a:ext uri="{FF2B5EF4-FFF2-40B4-BE49-F238E27FC236}">
                <a16:creationId xmlns:a16="http://schemas.microsoft.com/office/drawing/2014/main" id="{6A71985C-3708-477B-936E-5668B7CC7FF4}"/>
              </a:ext>
            </a:extLst>
          </p:cNvPr>
          <p:cNvCxnSpPr>
            <a:cxnSpLocks/>
          </p:cNvCxnSpPr>
          <p:nvPr/>
        </p:nvCxnSpPr>
        <p:spPr>
          <a:xfrm flipV="1">
            <a:off x="496560" y="3143255"/>
            <a:ext cx="172453" cy="2769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Chart&#10;&#10;Description automatically generated">
            <a:extLst>
              <a:ext uri="{FF2B5EF4-FFF2-40B4-BE49-F238E27FC236}">
                <a16:creationId xmlns:a16="http://schemas.microsoft.com/office/drawing/2014/main" id="{1C0BF974-FB3C-4405-8AFB-A3426BD1D897}"/>
              </a:ext>
            </a:extLst>
          </p:cNvPr>
          <p:cNvPicPr>
            <a:picLocks noChangeAspect="1"/>
          </p:cNvPicPr>
          <p:nvPr/>
        </p:nvPicPr>
        <p:blipFill rotWithShape="1">
          <a:blip r:embed="rId6">
            <a:extLst>
              <a:ext uri="{28A0092B-C50C-407E-A947-70E740481C1C}">
                <a14:useLocalDpi xmlns:a14="http://schemas.microsoft.com/office/drawing/2010/main" val="0"/>
              </a:ext>
            </a:extLst>
          </a:blip>
          <a:srcRect t="5826"/>
          <a:stretch/>
        </p:blipFill>
        <p:spPr>
          <a:xfrm>
            <a:off x="67163" y="3650800"/>
            <a:ext cx="6291303" cy="3368407"/>
          </a:xfrm>
          <a:prstGeom prst="rect">
            <a:avLst/>
          </a:prstGeom>
        </p:spPr>
      </p:pic>
      <p:sp>
        <p:nvSpPr>
          <p:cNvPr id="22" name="Rectangle 21">
            <a:extLst>
              <a:ext uri="{FF2B5EF4-FFF2-40B4-BE49-F238E27FC236}">
                <a16:creationId xmlns:a16="http://schemas.microsoft.com/office/drawing/2014/main" id="{A6CEE5B3-D2CD-482B-85A1-2DC74D1C5401}"/>
              </a:ext>
            </a:extLst>
          </p:cNvPr>
          <p:cNvSpPr/>
          <p:nvPr/>
        </p:nvSpPr>
        <p:spPr>
          <a:xfrm rot="18792528">
            <a:off x="5370381" y="4864144"/>
            <a:ext cx="596102" cy="338554"/>
          </a:xfrm>
          <a:prstGeom prst="rect">
            <a:avLst/>
          </a:prstGeom>
          <a:noFill/>
          <a:ln>
            <a:noFill/>
          </a:ln>
        </p:spPr>
        <p:txBody>
          <a:bodyPr wrap="square">
            <a:spAutoFit/>
          </a:bodyPr>
          <a:lstStyle/>
          <a:p>
            <a:r>
              <a:rPr lang="en-GB" sz="1600" b="1" dirty="0" err="1">
                <a:latin typeface="Calibri" panose="020F0502020204030204" pitchFamily="34" charset="0"/>
                <a:cs typeface="Calibri" panose="020F0502020204030204" pitchFamily="34" charset="0"/>
              </a:rPr>
              <a:t>zps</a:t>
            </a:r>
            <a:endParaRPr lang="en-GB" sz="1600" b="1"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F88873CC-3563-4F1B-A1DE-B6999C243A9B}"/>
              </a:ext>
            </a:extLst>
          </p:cNvPr>
          <p:cNvSpPr txBox="1"/>
          <p:nvPr/>
        </p:nvSpPr>
        <p:spPr>
          <a:xfrm>
            <a:off x="7169777" y="4193387"/>
            <a:ext cx="2415160" cy="2246769"/>
          </a:xfrm>
          <a:prstGeom prst="rect">
            <a:avLst/>
          </a:prstGeom>
          <a:solidFill>
            <a:schemeClr val="bg1">
              <a:lumMod val="20000"/>
              <a:lumOff val="80000"/>
            </a:schemeClr>
          </a:solidFill>
        </p:spPr>
        <p:txBody>
          <a:bodyPr wrap="square" rtlCol="0">
            <a:spAutoFit/>
          </a:bodyPr>
          <a:lstStyle/>
          <a:p>
            <a:r>
              <a:rPr lang="en-US" sz="2000" dirty="0">
                <a:latin typeface="Calibri" panose="020F0502020204030204" pitchFamily="34" charset="0"/>
                <a:cs typeface="Calibri" panose="020F0502020204030204" pitchFamily="34" charset="0"/>
              </a:rPr>
              <a:t>In the </a:t>
            </a:r>
            <a:r>
              <a:rPr lang="en-US" sz="2000" b="1" dirty="0" err="1">
                <a:latin typeface="Calibri" panose="020F0502020204030204" pitchFamily="34" charset="0"/>
                <a:cs typeface="Calibri" panose="020F0502020204030204" pitchFamily="34" charset="0"/>
              </a:rPr>
              <a:t>localisation</a:t>
            </a:r>
            <a:r>
              <a:rPr lang="en-US" sz="2000" b="1" dirty="0">
                <a:latin typeface="Calibri" panose="020F0502020204030204" pitchFamily="34" charset="0"/>
                <a:cs typeface="Calibri" panose="020F0502020204030204" pitchFamily="34" charset="0"/>
              </a:rPr>
              <a:t> area </a:t>
            </a:r>
            <a:r>
              <a:rPr lang="en-US" sz="2000" dirty="0">
                <a:latin typeface="Calibri" panose="020F0502020204030204" pitchFamily="34" charset="0"/>
                <a:cs typeface="Calibri" panose="020F0502020204030204" pitchFamily="34" charset="0"/>
              </a:rPr>
              <a:t>we implement ME s-levels. Our configuration uses 4 envelopes -&gt; quasi terrain-following levels up to 2800m</a:t>
            </a:r>
          </a:p>
        </p:txBody>
      </p:sp>
      <p:sp>
        <p:nvSpPr>
          <p:cNvPr id="26" name="Rectangle 25">
            <a:extLst>
              <a:ext uri="{FF2B5EF4-FFF2-40B4-BE49-F238E27FC236}">
                <a16:creationId xmlns:a16="http://schemas.microsoft.com/office/drawing/2014/main" id="{04A21E02-E8DF-4D61-B6AB-DD4AE0C03039}"/>
              </a:ext>
            </a:extLst>
          </p:cNvPr>
          <p:cNvSpPr/>
          <p:nvPr/>
        </p:nvSpPr>
        <p:spPr>
          <a:xfrm>
            <a:off x="607684" y="3670402"/>
            <a:ext cx="3100716" cy="3108131"/>
          </a:xfrm>
          <a:prstGeom prst="rect">
            <a:avLst/>
          </a:prstGeom>
          <a:solidFill>
            <a:srgbClr val="FF000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9E03F72D-8B81-4EAA-A19E-05B81EE57C3D}"/>
              </a:ext>
            </a:extLst>
          </p:cNvPr>
          <p:cNvSpPr/>
          <p:nvPr/>
        </p:nvSpPr>
        <p:spPr>
          <a:xfrm>
            <a:off x="3707428" y="3678350"/>
            <a:ext cx="1270972" cy="3108130"/>
          </a:xfrm>
          <a:prstGeom prst="rect">
            <a:avLst/>
          </a:prstGeom>
          <a:solidFill>
            <a:srgbClr val="00B05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ACD3D204-639C-47E6-95D3-E7D2F06D9D98}"/>
              </a:ext>
            </a:extLst>
          </p:cNvPr>
          <p:cNvSpPr/>
          <p:nvPr/>
        </p:nvSpPr>
        <p:spPr>
          <a:xfrm>
            <a:off x="403225" y="3671529"/>
            <a:ext cx="204459" cy="3106488"/>
          </a:xfrm>
          <a:prstGeom prst="rect">
            <a:avLst/>
          </a:prstGeom>
          <a:solidFill>
            <a:srgbClr val="00B050">
              <a:alpha val="1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19BD276C-40C2-485B-AF74-1FB3D32EC3C5}"/>
              </a:ext>
            </a:extLst>
          </p:cNvPr>
          <p:cNvSpPr/>
          <p:nvPr/>
        </p:nvSpPr>
        <p:spPr>
          <a:xfrm rot="18792528">
            <a:off x="3738672" y="4806864"/>
            <a:ext cx="1167587" cy="338554"/>
          </a:xfrm>
          <a:prstGeom prst="rect">
            <a:avLst/>
          </a:prstGeom>
          <a:noFill/>
          <a:ln>
            <a:noFill/>
          </a:ln>
        </p:spPr>
        <p:txBody>
          <a:bodyPr wrap="square">
            <a:spAutoFit/>
          </a:bodyPr>
          <a:lstStyle/>
          <a:p>
            <a:r>
              <a:rPr lang="en-GB" sz="1600" b="1" dirty="0">
                <a:latin typeface="Calibri" panose="020F0502020204030204" pitchFamily="34" charset="0"/>
                <a:cs typeface="Calibri" panose="020F0502020204030204" pitchFamily="34" charset="0"/>
              </a:rPr>
              <a:t>MEs-to-</a:t>
            </a:r>
            <a:r>
              <a:rPr lang="en-GB" sz="1600" b="1" dirty="0" err="1">
                <a:latin typeface="Calibri" panose="020F0502020204030204" pitchFamily="34" charset="0"/>
                <a:cs typeface="Calibri" panose="020F0502020204030204" pitchFamily="34" charset="0"/>
              </a:rPr>
              <a:t>zps</a:t>
            </a:r>
            <a:endParaRPr lang="en-GB" sz="1600" b="1" dirty="0">
              <a:latin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7286D3BC-D93C-4ED5-ADC8-32F398647F06}"/>
              </a:ext>
            </a:extLst>
          </p:cNvPr>
          <p:cNvSpPr/>
          <p:nvPr/>
        </p:nvSpPr>
        <p:spPr>
          <a:xfrm rot="18792528">
            <a:off x="2963160" y="4322741"/>
            <a:ext cx="1167587" cy="338554"/>
          </a:xfrm>
          <a:prstGeom prst="rect">
            <a:avLst/>
          </a:prstGeom>
          <a:noFill/>
          <a:ln>
            <a:noFill/>
          </a:ln>
        </p:spPr>
        <p:txBody>
          <a:bodyPr wrap="square">
            <a:spAutoFit/>
          </a:bodyPr>
          <a:lstStyle/>
          <a:p>
            <a:r>
              <a:rPr lang="en-GB" sz="1600" b="1" dirty="0">
                <a:latin typeface="Calibri" panose="020F0502020204030204" pitchFamily="34" charset="0"/>
                <a:cs typeface="Calibri" panose="020F0502020204030204" pitchFamily="34" charset="0"/>
              </a:rPr>
              <a:t>MEs</a:t>
            </a:r>
          </a:p>
        </p:txBody>
      </p:sp>
      <p:pic>
        <p:nvPicPr>
          <p:cNvPr id="25" name="Picture 24" descr="Chart&#10;&#10;Description automatically generated">
            <a:extLst>
              <a:ext uri="{FF2B5EF4-FFF2-40B4-BE49-F238E27FC236}">
                <a16:creationId xmlns:a16="http://schemas.microsoft.com/office/drawing/2014/main" id="{09454149-7742-4D94-9D3B-0FDB741D498C}"/>
              </a:ext>
            </a:extLst>
          </p:cNvPr>
          <p:cNvPicPr>
            <a:picLocks noChangeAspect="1"/>
          </p:cNvPicPr>
          <p:nvPr/>
        </p:nvPicPr>
        <p:blipFill rotWithShape="1">
          <a:blip r:embed="rId7">
            <a:extLst>
              <a:ext uri="{28A0092B-C50C-407E-A947-70E740481C1C}">
                <a14:useLocalDpi xmlns:a14="http://schemas.microsoft.com/office/drawing/2010/main" val="0"/>
              </a:ext>
            </a:extLst>
          </a:blip>
          <a:srcRect l="11053" t="70339" r="74967" b="7370"/>
          <a:stretch/>
        </p:blipFill>
        <p:spPr>
          <a:xfrm>
            <a:off x="669013" y="5720859"/>
            <a:ext cx="1095267" cy="1007601"/>
          </a:xfrm>
          <a:prstGeom prst="rect">
            <a:avLst/>
          </a:prstGeom>
        </p:spPr>
      </p:pic>
    </p:spTree>
    <p:extLst>
      <p:ext uri="{BB962C8B-B14F-4D97-AF65-F5344CB8AC3E}">
        <p14:creationId xmlns:p14="http://schemas.microsoft.com/office/powerpoint/2010/main" val="16731210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3461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IDEALISED OVERFLOW</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30" name="Rectangle 29">
            <a:extLst>
              <a:ext uri="{FF2B5EF4-FFF2-40B4-BE49-F238E27FC236}">
                <a16:creationId xmlns:a16="http://schemas.microsoft.com/office/drawing/2014/main" id="{074A6BE6-01DA-40BC-9083-E96AC4A0AC8F}"/>
              </a:ext>
            </a:extLst>
          </p:cNvPr>
          <p:cNvSpPr/>
          <p:nvPr/>
        </p:nvSpPr>
        <p:spPr>
          <a:xfrm>
            <a:off x="369282" y="1264253"/>
            <a:ext cx="3556710" cy="2062103"/>
          </a:xfrm>
          <a:prstGeom prst="rect">
            <a:avLst/>
          </a:prstGeom>
          <a:solidFill>
            <a:schemeClr val="accent1">
              <a:lumMod val="20000"/>
              <a:lumOff val="80000"/>
            </a:schemeClr>
          </a:solidFill>
          <a:ln>
            <a:solidFill>
              <a:schemeClr val="tx1"/>
            </a:solidFill>
          </a:ln>
        </p:spPr>
        <p:txBody>
          <a:bodyPr wrap="square">
            <a:spAutoFit/>
          </a:bodyPr>
          <a:lstStyle/>
          <a:p>
            <a:pPr marL="144000" indent="-144000">
              <a:buFont typeface="Arial" panose="020B0604020202020204" pitchFamily="34" charset="0"/>
              <a:buChar char="•"/>
            </a:pPr>
            <a:r>
              <a:rPr lang="en-GB" sz="1600" u="sng" dirty="0">
                <a:latin typeface="Calibri" panose="020F0502020204030204" pitchFamily="34" charset="0"/>
                <a:cs typeface="Calibri" panose="020F0502020204030204" pitchFamily="34" charset="0"/>
              </a:rPr>
              <a:t>Initial condition: </a:t>
            </a:r>
          </a:p>
          <a:p>
            <a:pPr marL="288000" lvl="1" indent="-144000">
              <a:buFont typeface="Wingdings" panose="05000000000000000000" pitchFamily="2" charset="2"/>
              <a:buChar char="ü"/>
            </a:pPr>
            <a:r>
              <a:rPr lang="en-US" sz="1600" b="1" dirty="0">
                <a:latin typeface="Calibri" panose="020F0502020204030204" pitchFamily="34" charset="0"/>
                <a:cs typeface="Calibri" panose="020F0502020204030204" pitchFamily="34" charset="0"/>
              </a:rPr>
              <a:t>ocean at rest </a:t>
            </a:r>
            <a:r>
              <a:rPr lang="en-US" sz="1600" dirty="0">
                <a:latin typeface="Calibri" panose="020F0502020204030204" pitchFamily="34" charset="0"/>
                <a:cs typeface="Calibri" panose="020F0502020204030204" pitchFamily="34" charset="0"/>
              </a:rPr>
              <a:t>with </a:t>
            </a:r>
            <a:r>
              <a:rPr lang="en-US" sz="1600" b="1" dirty="0">
                <a:latin typeface="Calibri" panose="020F0502020204030204" pitchFamily="34" charset="0"/>
                <a:cs typeface="Calibri" panose="020F0502020204030204" pitchFamily="34" charset="0"/>
              </a:rPr>
              <a:t>3D uniform initial temperature (T=6 °C) and salinity (S=0) ;</a:t>
            </a:r>
            <a:endParaRPr lang="en-US" sz="1600" dirty="0">
              <a:latin typeface="Calibri" panose="020F0502020204030204" pitchFamily="34" charset="0"/>
              <a:cs typeface="Calibri" panose="020F0502020204030204" pitchFamily="34" charset="0"/>
            </a:endParaRPr>
          </a:p>
          <a:p>
            <a:pPr marL="288000" lvl="1" indent="-144000">
              <a:buFont typeface="Wingdings" panose="05000000000000000000" pitchFamily="2" charset="2"/>
              <a:buChar char="ü"/>
            </a:pPr>
            <a:r>
              <a:rPr lang="en-US" sz="1600" b="1" dirty="0">
                <a:latin typeface="Calibri" panose="020F0502020204030204" pitchFamily="34" charset="0"/>
                <a:cs typeface="Calibri" panose="020F0502020204030204" pitchFamily="34" charset="0"/>
              </a:rPr>
              <a:t>Cold (T=1.5 °C, S=10) </a:t>
            </a:r>
            <a:r>
              <a:rPr lang="en-US" sz="1600" dirty="0">
                <a:latin typeface="Calibri" panose="020F0502020204030204" pitchFamily="34" charset="0"/>
                <a:cs typeface="Calibri" panose="020F0502020204030204" pitchFamily="34" charset="0"/>
              </a:rPr>
              <a:t>water mass in an </a:t>
            </a:r>
            <a:r>
              <a:rPr lang="en-US" sz="1600" b="1" dirty="0">
                <a:latin typeface="Calibri" panose="020F0502020204030204" pitchFamily="34" charset="0"/>
                <a:cs typeface="Calibri" panose="020F0502020204030204" pitchFamily="34" charset="0"/>
              </a:rPr>
              <a:t>artificial reservoir</a:t>
            </a:r>
            <a:r>
              <a:rPr lang="en-US" sz="1600" dirty="0">
                <a:latin typeface="Calibri" panose="020F0502020204030204" pitchFamily="34" charset="0"/>
                <a:cs typeface="Calibri" panose="020F0502020204030204" pitchFamily="34" charset="0"/>
              </a:rPr>
              <a:t>;</a:t>
            </a:r>
            <a:endParaRPr lang="en-GB" sz="1600" dirty="0">
              <a:latin typeface="Calibri" panose="020F0502020204030204" pitchFamily="34" charset="0"/>
              <a:cs typeface="Calibri" panose="020F0502020204030204" pitchFamily="34" charset="0"/>
            </a:endParaRPr>
          </a:p>
          <a:p>
            <a:pPr marL="144000" indent="-144000">
              <a:buFont typeface="Arial" panose="020B0604020202020204" pitchFamily="34" charset="0"/>
              <a:buChar char="•"/>
            </a:pPr>
            <a:r>
              <a:rPr lang="en-GB" sz="1600" u="sng" dirty="0">
                <a:latin typeface="Calibri" panose="020F0502020204030204" pitchFamily="34" charset="0"/>
                <a:cs typeface="Calibri" panose="020F0502020204030204" pitchFamily="34" charset="0"/>
              </a:rPr>
              <a:t>EOS</a:t>
            </a:r>
            <a:r>
              <a:rPr lang="en-GB" sz="1600" dirty="0">
                <a:latin typeface="Calibri" panose="020F0502020204030204" pitchFamily="34" charset="0"/>
                <a:cs typeface="Calibri" panose="020F0502020204030204" pitchFamily="34" charset="0"/>
              </a:rPr>
              <a:t>: </a:t>
            </a:r>
            <a:r>
              <a:rPr lang="en-GB" sz="1600" b="1" dirty="0">
                <a:latin typeface="Calibri" panose="020F0502020204030204" pitchFamily="34" charset="0"/>
                <a:cs typeface="Calibri" panose="020F0502020204030204" pitchFamily="34" charset="0"/>
              </a:rPr>
              <a:t>linear</a:t>
            </a:r>
            <a:r>
              <a:rPr lang="en-GB" sz="1600" dirty="0">
                <a:latin typeface="Calibri" panose="020F0502020204030204" pitchFamily="34" charset="0"/>
                <a:cs typeface="Calibri" panose="020F0502020204030204" pitchFamily="34" charset="0"/>
              </a:rPr>
              <a:t> function of </a:t>
            </a:r>
            <a:r>
              <a:rPr lang="en-GB" sz="1600" b="1" dirty="0">
                <a:latin typeface="Calibri" panose="020F0502020204030204" pitchFamily="34" charset="0"/>
                <a:cs typeface="Calibri" panose="020F0502020204030204" pitchFamily="34" charset="0"/>
              </a:rPr>
              <a:t>only T</a:t>
            </a:r>
            <a:r>
              <a:rPr lang="en-GB" sz="1600" dirty="0">
                <a:latin typeface="Calibri" panose="020F0502020204030204" pitchFamily="34" charset="0"/>
                <a:cs typeface="Calibri" panose="020F0502020204030204" pitchFamily="34" charset="0"/>
              </a:rPr>
              <a:t> -&gt; </a:t>
            </a:r>
            <a:r>
              <a:rPr lang="en-US" sz="1600" b="1" dirty="0">
                <a:latin typeface="Calibri" panose="020F0502020204030204" pitchFamily="34" charset="0"/>
                <a:cs typeface="Calibri" panose="020F0502020204030204" pitchFamily="34" charset="0"/>
              </a:rPr>
              <a:t>S </a:t>
            </a:r>
            <a:r>
              <a:rPr lang="en-US" sz="1600" dirty="0">
                <a:latin typeface="Calibri" panose="020F0502020204030204" pitchFamily="34" charset="0"/>
                <a:cs typeface="Calibri" panose="020F0502020204030204" pitchFamily="34" charset="0"/>
              </a:rPr>
              <a:t>is a </a:t>
            </a:r>
            <a:r>
              <a:rPr lang="en-US" sz="1600" b="1" dirty="0">
                <a:latin typeface="Calibri" panose="020F0502020204030204" pitchFamily="34" charset="0"/>
                <a:cs typeface="Calibri" panose="020F0502020204030204" pitchFamily="34" charset="0"/>
              </a:rPr>
              <a:t>passive tracer;</a:t>
            </a:r>
            <a:r>
              <a:rPr lang="en-US" sz="1600" dirty="0">
                <a:latin typeface="Calibri" panose="020F0502020204030204" pitchFamily="34" charset="0"/>
                <a:cs typeface="Calibri" panose="020F0502020204030204" pitchFamily="34" charset="0"/>
              </a:rPr>
              <a:t> </a:t>
            </a:r>
          </a:p>
        </p:txBody>
      </p:sp>
      <p:pic>
        <p:nvPicPr>
          <p:cNvPr id="31" name="Picture 30" descr="Chart, surface chart&#10;&#10;Description automatically generated">
            <a:extLst>
              <a:ext uri="{FF2B5EF4-FFF2-40B4-BE49-F238E27FC236}">
                <a16:creationId xmlns:a16="http://schemas.microsoft.com/office/drawing/2014/main" id="{383339DB-B78B-4DC9-AE12-81679FD4E1AE}"/>
              </a:ext>
            </a:extLst>
          </p:cNvPr>
          <p:cNvPicPr>
            <a:picLocks noChangeAspect="1"/>
          </p:cNvPicPr>
          <p:nvPr/>
        </p:nvPicPr>
        <p:blipFill rotWithShape="1">
          <a:blip r:embed="rId5">
            <a:extLst>
              <a:ext uri="{28A0092B-C50C-407E-A947-70E740481C1C}">
                <a14:useLocalDpi xmlns:a14="http://schemas.microsoft.com/office/drawing/2010/main" val="0"/>
              </a:ext>
            </a:extLst>
          </a:blip>
          <a:srcRect l="4278" r="10750"/>
          <a:stretch/>
        </p:blipFill>
        <p:spPr>
          <a:xfrm>
            <a:off x="885152" y="3845603"/>
            <a:ext cx="2508028" cy="2135626"/>
          </a:xfrm>
          <a:prstGeom prst="rect">
            <a:avLst/>
          </a:prstGeom>
        </p:spPr>
      </p:pic>
      <p:grpSp>
        <p:nvGrpSpPr>
          <p:cNvPr id="2" name="Group 1">
            <a:extLst>
              <a:ext uri="{FF2B5EF4-FFF2-40B4-BE49-F238E27FC236}">
                <a16:creationId xmlns:a16="http://schemas.microsoft.com/office/drawing/2014/main" id="{5A0E5DF1-20F0-4D6F-9B82-CD87E7A0D272}"/>
              </a:ext>
            </a:extLst>
          </p:cNvPr>
          <p:cNvGrpSpPr/>
          <p:nvPr/>
        </p:nvGrpSpPr>
        <p:grpSpPr>
          <a:xfrm>
            <a:off x="4484757" y="1074596"/>
            <a:ext cx="5429699" cy="4409392"/>
            <a:chOff x="4597382" y="1489462"/>
            <a:chExt cx="3210373" cy="2782799"/>
          </a:xfrm>
        </p:grpSpPr>
        <p:pic>
          <p:nvPicPr>
            <p:cNvPr id="33" name="Picture 32" descr="Diagram&#10;&#10;Description automatically generated">
              <a:extLst>
                <a:ext uri="{FF2B5EF4-FFF2-40B4-BE49-F238E27FC236}">
                  <a16:creationId xmlns:a16="http://schemas.microsoft.com/office/drawing/2014/main" id="{EDA750CB-944C-459F-B7B1-8EF1D576F84F}"/>
                </a:ext>
              </a:extLst>
            </p:cNvPr>
            <p:cNvPicPr>
              <a:picLocks noChangeAspect="1"/>
            </p:cNvPicPr>
            <p:nvPr/>
          </p:nvPicPr>
          <p:blipFill rotWithShape="1">
            <a:blip r:embed="rId6">
              <a:extLst>
                <a:ext uri="{28A0092B-C50C-407E-A947-70E740481C1C}">
                  <a14:useLocalDpi xmlns:a14="http://schemas.microsoft.com/office/drawing/2010/main" val="0"/>
                </a:ext>
              </a:extLst>
            </a:blip>
            <a:srcRect l="14498" b="26815"/>
            <a:stretch/>
          </p:blipFill>
          <p:spPr>
            <a:xfrm>
              <a:off x="4683390" y="1491619"/>
              <a:ext cx="1589702" cy="1350202"/>
            </a:xfrm>
            <a:prstGeom prst="rect">
              <a:avLst/>
            </a:prstGeom>
          </p:spPr>
        </p:pic>
        <p:pic>
          <p:nvPicPr>
            <p:cNvPr id="34" name="Picture 33" descr="Chart, histogram&#10;&#10;Description automatically generated">
              <a:extLst>
                <a:ext uri="{FF2B5EF4-FFF2-40B4-BE49-F238E27FC236}">
                  <a16:creationId xmlns:a16="http://schemas.microsoft.com/office/drawing/2014/main" id="{B47D279D-844C-41DC-8555-CCD14669A4F2}"/>
                </a:ext>
              </a:extLst>
            </p:cNvPr>
            <p:cNvPicPr>
              <a:picLocks noChangeAspect="1"/>
            </p:cNvPicPr>
            <p:nvPr/>
          </p:nvPicPr>
          <p:blipFill rotWithShape="1">
            <a:blip r:embed="rId7">
              <a:extLst>
                <a:ext uri="{28A0092B-C50C-407E-A947-70E740481C1C}">
                  <a14:useLocalDpi xmlns:a14="http://schemas.microsoft.com/office/drawing/2010/main" val="0"/>
                </a:ext>
              </a:extLst>
            </a:blip>
            <a:srcRect t="7927" r="12537"/>
            <a:stretch/>
          </p:blipFill>
          <p:spPr>
            <a:xfrm>
              <a:off x="4597382" y="2832807"/>
              <a:ext cx="1449255" cy="1080700"/>
            </a:xfrm>
            <a:prstGeom prst="rect">
              <a:avLst/>
            </a:prstGeom>
          </p:spPr>
        </p:pic>
        <p:sp>
          <p:nvSpPr>
            <p:cNvPr id="35" name="TextBox 34">
              <a:extLst>
                <a:ext uri="{FF2B5EF4-FFF2-40B4-BE49-F238E27FC236}">
                  <a16:creationId xmlns:a16="http://schemas.microsoft.com/office/drawing/2014/main" id="{3524013A-F99B-4261-B006-E874EBFC6F8E}"/>
                </a:ext>
              </a:extLst>
            </p:cNvPr>
            <p:cNvSpPr txBox="1"/>
            <p:nvPr/>
          </p:nvSpPr>
          <p:spPr>
            <a:xfrm>
              <a:off x="4655980" y="1489462"/>
              <a:ext cx="661907" cy="407904"/>
            </a:xfrm>
            <a:prstGeom prst="rect">
              <a:avLst/>
            </a:prstGeom>
            <a:noFill/>
          </p:spPr>
          <p:txBody>
            <a:bodyPr wrap="square">
              <a:spAutoFit/>
            </a:bodyPr>
            <a:lstStyle/>
            <a:p>
              <a:r>
                <a:rPr lang="en-US" b="1" dirty="0" err="1">
                  <a:solidFill>
                    <a:schemeClr val="bg2"/>
                  </a:solidFill>
                  <a:latin typeface="Calibri" panose="020F0502020204030204" pitchFamily="34" charset="0"/>
                  <a:cs typeface="Calibri" panose="020F0502020204030204" pitchFamily="34" charset="0"/>
                </a:rPr>
                <a:t>z</a:t>
              </a:r>
              <a:r>
                <a:rPr lang="en-US" sz="1800" b="1" dirty="0" err="1">
                  <a:solidFill>
                    <a:schemeClr val="bg2"/>
                  </a:solidFill>
                  <a:latin typeface="Calibri" panose="020F0502020204030204" pitchFamily="34" charset="0"/>
                  <a:cs typeface="Calibri" panose="020F0502020204030204" pitchFamily="34" charset="0"/>
                </a:rPr>
                <a:t>ps</a:t>
              </a:r>
              <a:endParaRPr lang="en-US" sz="1800" b="1" dirty="0">
                <a:solidFill>
                  <a:schemeClr val="bg2"/>
                </a:solidFill>
                <a:latin typeface="Calibri" panose="020F0502020204030204" pitchFamily="34" charset="0"/>
                <a:cs typeface="Calibri" panose="020F0502020204030204" pitchFamily="34" charset="0"/>
              </a:endParaRPr>
            </a:p>
            <a:p>
              <a:r>
                <a:rPr lang="en-US" b="1" dirty="0">
                  <a:solidFill>
                    <a:schemeClr val="bg2"/>
                  </a:solidFill>
                  <a:latin typeface="Calibri" panose="020F0502020204030204" pitchFamily="34" charset="0"/>
                  <a:cs typeface="Calibri" panose="020F0502020204030204" pitchFamily="34" charset="0"/>
                </a:rPr>
                <a:t>@bottom</a:t>
              </a:r>
              <a:endParaRPr lang="en-GB" b="1" dirty="0">
                <a:solidFill>
                  <a:schemeClr val="bg2"/>
                </a:solidFill>
              </a:endParaRPr>
            </a:p>
          </p:txBody>
        </p:sp>
        <p:pic>
          <p:nvPicPr>
            <p:cNvPr id="36" name="Picture 35" descr="Diagram&#10;&#10;Description automatically generated">
              <a:extLst>
                <a:ext uri="{FF2B5EF4-FFF2-40B4-BE49-F238E27FC236}">
                  <a16:creationId xmlns:a16="http://schemas.microsoft.com/office/drawing/2014/main" id="{AF9F2338-09AC-46F3-8984-545B3765D5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6129" y="3452235"/>
              <a:ext cx="381385" cy="362389"/>
            </a:xfrm>
            <a:prstGeom prst="rect">
              <a:avLst/>
            </a:prstGeom>
          </p:spPr>
        </p:pic>
        <p:pic>
          <p:nvPicPr>
            <p:cNvPr id="40" name="Picture 39" descr="Chart, histogram&#10;&#10;Description automatically generated">
              <a:extLst>
                <a:ext uri="{FF2B5EF4-FFF2-40B4-BE49-F238E27FC236}">
                  <a16:creationId xmlns:a16="http://schemas.microsoft.com/office/drawing/2014/main" id="{6F820583-CCDA-4B82-8636-05B1A836385D}"/>
                </a:ext>
              </a:extLst>
            </p:cNvPr>
            <p:cNvPicPr>
              <a:picLocks noChangeAspect="1"/>
            </p:cNvPicPr>
            <p:nvPr/>
          </p:nvPicPr>
          <p:blipFill rotWithShape="1">
            <a:blip r:embed="rId9">
              <a:extLst>
                <a:ext uri="{28A0092B-C50C-407E-A947-70E740481C1C}">
                  <a14:useLocalDpi xmlns:a14="http://schemas.microsoft.com/office/drawing/2010/main" val="0"/>
                </a:ext>
              </a:extLst>
            </a:blip>
            <a:srcRect t="7927" r="12537"/>
            <a:stretch/>
          </p:blipFill>
          <p:spPr>
            <a:xfrm>
              <a:off x="6132046" y="2845653"/>
              <a:ext cx="1481443" cy="1080700"/>
            </a:xfrm>
            <a:prstGeom prst="rect">
              <a:avLst/>
            </a:prstGeom>
          </p:spPr>
        </p:pic>
        <p:pic>
          <p:nvPicPr>
            <p:cNvPr id="41" name="Picture 40" descr="Diagram&#10;&#10;Description automatically generated">
              <a:extLst>
                <a:ext uri="{FF2B5EF4-FFF2-40B4-BE49-F238E27FC236}">
                  <a16:creationId xmlns:a16="http://schemas.microsoft.com/office/drawing/2014/main" id="{44FC19BA-BA7E-416B-BC06-B91F052F4533}"/>
                </a:ext>
              </a:extLst>
            </p:cNvPr>
            <p:cNvPicPr>
              <a:picLocks noChangeAspect="1"/>
            </p:cNvPicPr>
            <p:nvPr/>
          </p:nvPicPr>
          <p:blipFill rotWithShape="1">
            <a:blip r:embed="rId10">
              <a:extLst>
                <a:ext uri="{28A0092B-C50C-407E-A947-70E740481C1C}">
                  <a14:useLocalDpi xmlns:a14="http://schemas.microsoft.com/office/drawing/2010/main" val="0"/>
                </a:ext>
              </a:extLst>
            </a:blip>
            <a:srcRect l="14734" b="26815"/>
            <a:stretch/>
          </p:blipFill>
          <p:spPr>
            <a:xfrm>
              <a:off x="6218053" y="1491619"/>
              <a:ext cx="1589702" cy="1353955"/>
            </a:xfrm>
            <a:prstGeom prst="rect">
              <a:avLst/>
            </a:prstGeom>
          </p:spPr>
        </p:pic>
        <p:sp>
          <p:nvSpPr>
            <p:cNvPr id="42" name="TextBox 41">
              <a:extLst>
                <a:ext uri="{FF2B5EF4-FFF2-40B4-BE49-F238E27FC236}">
                  <a16:creationId xmlns:a16="http://schemas.microsoft.com/office/drawing/2014/main" id="{F2041A97-6887-4F17-8C9D-D6F475552C41}"/>
                </a:ext>
              </a:extLst>
            </p:cNvPr>
            <p:cNvSpPr txBox="1"/>
            <p:nvPr/>
          </p:nvSpPr>
          <p:spPr>
            <a:xfrm>
              <a:off x="6185445" y="1507275"/>
              <a:ext cx="661907" cy="415736"/>
            </a:xfrm>
            <a:prstGeom prst="rect">
              <a:avLst/>
            </a:prstGeom>
            <a:noFill/>
          </p:spPr>
          <p:txBody>
            <a:bodyPr wrap="square">
              <a:spAutoFit/>
            </a:bodyPr>
            <a:lstStyle/>
            <a:p>
              <a:r>
                <a:rPr lang="en-US" sz="1800" b="1" dirty="0">
                  <a:solidFill>
                    <a:schemeClr val="bg2"/>
                  </a:solidFill>
                  <a:latin typeface="Calibri" panose="020F0502020204030204" pitchFamily="34" charset="0"/>
                  <a:cs typeface="Calibri" panose="020F0502020204030204" pitchFamily="34" charset="0"/>
                </a:rPr>
                <a:t>MEs</a:t>
              </a:r>
            </a:p>
            <a:p>
              <a:r>
                <a:rPr lang="en-US" b="1" dirty="0">
                  <a:solidFill>
                    <a:schemeClr val="bg2"/>
                  </a:solidFill>
                  <a:latin typeface="Calibri" panose="020F0502020204030204" pitchFamily="34" charset="0"/>
                  <a:cs typeface="Calibri" panose="020F0502020204030204" pitchFamily="34" charset="0"/>
                </a:rPr>
                <a:t>@bottom</a:t>
              </a:r>
              <a:endParaRPr lang="en-GB" b="1" dirty="0">
                <a:solidFill>
                  <a:schemeClr val="bg2"/>
                </a:solidFill>
              </a:endParaRPr>
            </a:p>
          </p:txBody>
        </p:sp>
        <p:pic>
          <p:nvPicPr>
            <p:cNvPr id="43" name="Picture 42" descr="Diagram&#10;&#10;Description automatically generated">
              <a:extLst>
                <a:ext uri="{FF2B5EF4-FFF2-40B4-BE49-F238E27FC236}">
                  <a16:creationId xmlns:a16="http://schemas.microsoft.com/office/drawing/2014/main" id="{5EC715C5-F683-4A53-A08D-2A15B80924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9733" y="3452235"/>
              <a:ext cx="381385" cy="362389"/>
            </a:xfrm>
            <a:prstGeom prst="rect">
              <a:avLst/>
            </a:prstGeom>
          </p:spPr>
        </p:pic>
        <p:pic>
          <p:nvPicPr>
            <p:cNvPr id="45" name="Picture 44" descr="Diagram&#10;&#10;Description automatically generated">
              <a:extLst>
                <a:ext uri="{FF2B5EF4-FFF2-40B4-BE49-F238E27FC236}">
                  <a16:creationId xmlns:a16="http://schemas.microsoft.com/office/drawing/2014/main" id="{AB1513CC-49C9-4C62-A189-AA679BFDBF4F}"/>
                </a:ext>
              </a:extLst>
            </p:cNvPr>
            <p:cNvPicPr>
              <a:picLocks noChangeAspect="1"/>
            </p:cNvPicPr>
            <p:nvPr/>
          </p:nvPicPr>
          <p:blipFill rotWithShape="1">
            <a:blip r:embed="rId11">
              <a:extLst>
                <a:ext uri="{28A0092B-C50C-407E-A947-70E740481C1C}">
                  <a14:useLocalDpi xmlns:a14="http://schemas.microsoft.com/office/drawing/2010/main" val="0"/>
                </a:ext>
              </a:extLst>
            </a:blip>
            <a:srcRect l="-537" t="85902" r="-1" b="-1986"/>
            <a:stretch/>
          </p:blipFill>
          <p:spPr>
            <a:xfrm>
              <a:off x="5054068" y="3929995"/>
              <a:ext cx="2155955" cy="342266"/>
            </a:xfrm>
            <a:prstGeom prst="rect">
              <a:avLst/>
            </a:prstGeom>
          </p:spPr>
        </p:pic>
      </p:grpSp>
      <p:sp>
        <p:nvSpPr>
          <p:cNvPr id="46" name="TextBox 45">
            <a:extLst>
              <a:ext uri="{FF2B5EF4-FFF2-40B4-BE49-F238E27FC236}">
                <a16:creationId xmlns:a16="http://schemas.microsoft.com/office/drawing/2014/main" id="{4BE6AB3E-5AFC-4C6E-A594-07B49C342E79}"/>
              </a:ext>
            </a:extLst>
          </p:cNvPr>
          <p:cNvSpPr txBox="1"/>
          <p:nvPr/>
        </p:nvSpPr>
        <p:spPr>
          <a:xfrm>
            <a:off x="4580818" y="5557905"/>
            <a:ext cx="5195231" cy="1231106"/>
          </a:xfrm>
          <a:prstGeom prst="rect">
            <a:avLst/>
          </a:prstGeom>
          <a:solidFill>
            <a:schemeClr val="accent1">
              <a:lumMod val="20000"/>
              <a:lumOff val="80000"/>
            </a:schemeClr>
          </a:solidFill>
        </p:spPr>
        <p:txBody>
          <a:bodyPr wrap="square">
            <a:spAutoFit/>
          </a:bodyPr>
          <a:lstStyle/>
          <a:p>
            <a:pPr>
              <a:spcAft>
                <a:spcPts val="1200"/>
              </a:spcAft>
            </a:pPr>
            <a:r>
              <a:rPr lang="en-US" sz="1600" b="1" dirty="0" err="1">
                <a:latin typeface="Calibri" panose="020F0502020204030204" pitchFamily="34" charset="0"/>
                <a:cs typeface="Calibri" panose="020F0502020204030204" pitchFamily="34" charset="0"/>
              </a:rPr>
              <a:t>zps</a:t>
            </a:r>
            <a:r>
              <a:rPr lang="en-US" sz="1600" dirty="0">
                <a:latin typeface="Calibri" panose="020F0502020204030204" pitchFamily="34" charset="0"/>
                <a:cs typeface="Calibri" panose="020F0502020204030204" pitchFamily="34" charset="0"/>
              </a:rPr>
              <a:t>: largest entrainment and mixing.</a:t>
            </a:r>
          </a:p>
          <a:p>
            <a:pPr>
              <a:spcAft>
                <a:spcPts val="1200"/>
              </a:spcAft>
            </a:pPr>
            <a:r>
              <a:rPr lang="en-US" sz="1600" b="1" dirty="0">
                <a:latin typeface="Calibri" panose="020F0502020204030204" pitchFamily="34" charset="0"/>
                <a:cs typeface="Calibri" panose="020F0502020204030204" pitchFamily="34" charset="0"/>
              </a:rPr>
              <a:t>Local-MEs</a:t>
            </a:r>
            <a:r>
              <a:rPr lang="en-US" sz="1600" dirty="0">
                <a:latin typeface="Calibri" panose="020F0502020204030204" pitchFamily="34" charset="0"/>
                <a:cs typeface="Calibri" panose="020F0502020204030204" pitchFamily="34" charset="0"/>
              </a:rPr>
              <a:t>: able to significantly reduce passive tracer dilution during the whole simulation, retaining up to 50-60 % of the initial concentration down to ~3000 m after 40 days</a:t>
            </a:r>
          </a:p>
        </p:txBody>
      </p:sp>
      <p:sp>
        <p:nvSpPr>
          <p:cNvPr id="47" name="TextBox 46">
            <a:extLst>
              <a:ext uri="{FF2B5EF4-FFF2-40B4-BE49-F238E27FC236}">
                <a16:creationId xmlns:a16="http://schemas.microsoft.com/office/drawing/2014/main" id="{736520CF-EC12-4F91-974E-FF686DFB456A}"/>
              </a:ext>
            </a:extLst>
          </p:cNvPr>
          <p:cNvSpPr txBox="1"/>
          <p:nvPr/>
        </p:nvSpPr>
        <p:spPr>
          <a:xfrm>
            <a:off x="5030998" y="663918"/>
            <a:ext cx="5048250" cy="369332"/>
          </a:xfrm>
          <a:prstGeom prst="rect">
            <a:avLst/>
          </a:prstGeom>
          <a:noFill/>
        </p:spPr>
        <p:txBody>
          <a:bodyPr wrap="square">
            <a:spAutoFit/>
          </a:bodyPr>
          <a:lstStyle/>
          <a:p>
            <a:pPr>
              <a:spcAft>
                <a:spcPts val="1200"/>
              </a:spcAft>
            </a:pPr>
            <a:r>
              <a:rPr lang="en-US" sz="1800" b="1" dirty="0">
                <a:latin typeface="Calibri" panose="020F0502020204030204" pitchFamily="34" charset="0"/>
                <a:cs typeface="Calibri" panose="020F0502020204030204" pitchFamily="34" charset="0"/>
              </a:rPr>
              <a:t>PASSIVE TRACER CONC. AFTER 40 DAYS</a:t>
            </a:r>
          </a:p>
        </p:txBody>
      </p:sp>
    </p:spTree>
    <p:extLst>
      <p:ext uri="{BB962C8B-B14F-4D97-AF65-F5344CB8AC3E}">
        <p14:creationId xmlns:p14="http://schemas.microsoft.com/office/powerpoint/2010/main" val="99478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3461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REALISTIC EXPERIMENT</a:t>
            </a:r>
            <a:endParaRPr lang="en-GB" i="0" u="none" strike="noStrike" kern="1200" cap="none" dirty="0">
              <a:ln>
                <a:noFill/>
              </a:ln>
              <a:ea typeface="STHupo" panose="020B0503020204020204" pitchFamily="2" charset="-122"/>
              <a:cs typeface="Times New Roman" panose="02020603050405020304" pitchFamily="18" charset="0"/>
            </a:endParaRPr>
          </a:p>
        </p:txBody>
      </p:sp>
      <p:grpSp>
        <p:nvGrpSpPr>
          <p:cNvPr id="3" name="Group 2">
            <a:extLst>
              <a:ext uri="{FF2B5EF4-FFF2-40B4-BE49-F238E27FC236}">
                <a16:creationId xmlns:a16="http://schemas.microsoft.com/office/drawing/2014/main" id="{30CA5DBC-0527-47E2-BEF9-2810D0C74BC7}"/>
              </a:ext>
            </a:extLst>
          </p:cNvPr>
          <p:cNvGrpSpPr/>
          <p:nvPr/>
        </p:nvGrpSpPr>
        <p:grpSpPr>
          <a:xfrm>
            <a:off x="5670919" y="3244574"/>
            <a:ext cx="3931848" cy="861774"/>
            <a:chOff x="278048" y="4640294"/>
            <a:chExt cx="3931848" cy="861774"/>
          </a:xfrm>
        </p:grpSpPr>
        <p:sp>
          <p:nvSpPr>
            <p:cNvPr id="57" name="TextBox 56">
              <a:extLst>
                <a:ext uri="{FF2B5EF4-FFF2-40B4-BE49-F238E27FC236}">
                  <a16:creationId xmlns:a16="http://schemas.microsoft.com/office/drawing/2014/main" id="{AB728AF9-34DD-4A9D-A835-378D2585DE2D}"/>
                </a:ext>
              </a:extLst>
            </p:cNvPr>
            <p:cNvSpPr txBox="1"/>
            <p:nvPr/>
          </p:nvSpPr>
          <p:spPr>
            <a:xfrm>
              <a:off x="719936" y="4640294"/>
              <a:ext cx="3489960" cy="861774"/>
            </a:xfrm>
            <a:prstGeom prst="rect">
              <a:avLst/>
            </a:prstGeom>
            <a:noFill/>
            <a:ln>
              <a:solidFill>
                <a:schemeClr val="tx1"/>
              </a:solidFill>
            </a:ln>
          </p:spPr>
          <p:txBody>
            <a:bodyPr wrap="square" rtlCol="0">
              <a:spAutoFit/>
            </a:bodyPr>
            <a:lstStyle/>
            <a:p>
              <a:pPr>
                <a:spcAft>
                  <a:spcPts val="600"/>
                </a:spcAft>
              </a:pPr>
              <a:r>
                <a:rPr lang="en-US" sz="1600" dirty="0"/>
                <a:t>         </a:t>
              </a:r>
              <a:r>
                <a:rPr lang="en-US" sz="1200" b="1" dirty="0" err="1"/>
                <a:t>Kögur</a:t>
              </a:r>
              <a:r>
                <a:rPr lang="en-US" sz="1200" b="1" dirty="0"/>
                <a:t>                          OVIDE</a:t>
              </a:r>
            </a:p>
            <a:p>
              <a:pPr>
                <a:spcAft>
                  <a:spcPts val="600"/>
                </a:spcAft>
              </a:pPr>
              <a:r>
                <a:rPr lang="en-US" sz="1200" b="1" dirty="0"/>
                <a:t>            </a:t>
              </a:r>
              <a:r>
                <a:rPr lang="en-US" sz="1200" b="1" dirty="0" err="1"/>
                <a:t>Látrabjarg</a:t>
              </a:r>
              <a:r>
                <a:rPr lang="en-US" sz="1200" b="1" dirty="0"/>
                <a:t>                   EEL</a:t>
              </a:r>
            </a:p>
            <a:p>
              <a:pPr>
                <a:spcAft>
                  <a:spcPts val="600"/>
                </a:spcAft>
              </a:pPr>
              <a:r>
                <a:rPr lang="en-US" sz="1200" b="1" dirty="0"/>
                <a:t>            OSNAP East                Hansen &amp; </a:t>
              </a:r>
              <a:r>
                <a:rPr lang="en-US" sz="1200" b="1" dirty="0" err="1"/>
                <a:t>Osterhus</a:t>
              </a:r>
              <a:r>
                <a:rPr lang="en-US" sz="1200" b="1" dirty="0"/>
                <a:t> 2000</a:t>
              </a:r>
            </a:p>
          </p:txBody>
        </p:sp>
        <p:cxnSp>
          <p:nvCxnSpPr>
            <p:cNvPr id="58" name="Straight Connector 57">
              <a:extLst>
                <a:ext uri="{FF2B5EF4-FFF2-40B4-BE49-F238E27FC236}">
                  <a16:creationId xmlns:a16="http://schemas.microsoft.com/office/drawing/2014/main" id="{E6CAC488-0DCC-4916-82DF-D03FB6B82FD4}"/>
                </a:ext>
              </a:extLst>
            </p:cNvPr>
            <p:cNvCxnSpPr>
              <a:cxnSpLocks/>
            </p:cNvCxnSpPr>
            <p:nvPr/>
          </p:nvCxnSpPr>
          <p:spPr>
            <a:xfrm>
              <a:off x="739655" y="4819343"/>
              <a:ext cx="41980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B31F52A-47BB-455D-9515-2605E5428AEA}"/>
                </a:ext>
              </a:extLst>
            </p:cNvPr>
            <p:cNvCxnSpPr>
              <a:cxnSpLocks/>
            </p:cNvCxnSpPr>
            <p:nvPr/>
          </p:nvCxnSpPr>
          <p:spPr>
            <a:xfrm>
              <a:off x="739655" y="5111073"/>
              <a:ext cx="419805" cy="0"/>
            </a:xfrm>
            <a:prstGeom prst="line">
              <a:avLst/>
            </a:prstGeom>
            <a:ln w="76200">
              <a:solidFill>
                <a:srgbClr val="1224D4"/>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CE09DA9-7BE3-466C-B8A1-8A6243B0570C}"/>
                </a:ext>
              </a:extLst>
            </p:cNvPr>
            <p:cNvCxnSpPr>
              <a:cxnSpLocks/>
            </p:cNvCxnSpPr>
            <p:nvPr/>
          </p:nvCxnSpPr>
          <p:spPr>
            <a:xfrm>
              <a:off x="2061166" y="5362176"/>
              <a:ext cx="41980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B81D5DF-E3CC-4F12-A975-E21E2ABA2E08}"/>
                </a:ext>
              </a:extLst>
            </p:cNvPr>
            <p:cNvCxnSpPr>
              <a:cxnSpLocks/>
            </p:cNvCxnSpPr>
            <p:nvPr/>
          </p:nvCxnSpPr>
          <p:spPr>
            <a:xfrm>
              <a:off x="2047041" y="5111073"/>
              <a:ext cx="419805" cy="0"/>
            </a:xfrm>
            <a:prstGeom prst="line">
              <a:avLst/>
            </a:prstGeom>
            <a:ln w="76200">
              <a:solidFill>
                <a:srgbClr val="DF3DBC"/>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057EE30-FEA9-43AD-B8AF-1CF42DAE6683}"/>
                </a:ext>
              </a:extLst>
            </p:cNvPr>
            <p:cNvCxnSpPr>
              <a:cxnSpLocks/>
            </p:cNvCxnSpPr>
            <p:nvPr/>
          </p:nvCxnSpPr>
          <p:spPr>
            <a:xfrm>
              <a:off x="2045111" y="4819343"/>
              <a:ext cx="419805" cy="0"/>
            </a:xfrm>
            <a:prstGeom prst="line">
              <a:avLst/>
            </a:prstGeom>
            <a:ln w="76200">
              <a:solidFill>
                <a:srgbClr val="60EBF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CFAA758-0234-4E3B-A1C2-551519E2D8C7}"/>
                </a:ext>
              </a:extLst>
            </p:cNvPr>
            <p:cNvCxnSpPr>
              <a:cxnSpLocks/>
            </p:cNvCxnSpPr>
            <p:nvPr/>
          </p:nvCxnSpPr>
          <p:spPr>
            <a:xfrm>
              <a:off x="739661" y="5362638"/>
              <a:ext cx="41980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4" name="Arrow: Right 63">
              <a:extLst>
                <a:ext uri="{FF2B5EF4-FFF2-40B4-BE49-F238E27FC236}">
                  <a16:creationId xmlns:a16="http://schemas.microsoft.com/office/drawing/2014/main" id="{BAECD882-B4FF-40C8-80B3-143EEF7ACFB0}"/>
                </a:ext>
              </a:extLst>
            </p:cNvPr>
            <p:cNvSpPr/>
            <p:nvPr/>
          </p:nvSpPr>
          <p:spPr>
            <a:xfrm>
              <a:off x="278048" y="5264885"/>
              <a:ext cx="372449" cy="204472"/>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8" name="Picture 27" descr="Chart&#10;&#10;Description automatically generated with low confidence">
            <a:extLst>
              <a:ext uri="{FF2B5EF4-FFF2-40B4-BE49-F238E27FC236}">
                <a16:creationId xmlns:a16="http://schemas.microsoft.com/office/drawing/2014/main" id="{F7DFD000-40BD-451D-A37A-8DC7E5E71475}"/>
              </a:ext>
            </a:extLst>
          </p:cNvPr>
          <p:cNvPicPr>
            <a:picLocks noChangeAspect="1"/>
          </p:cNvPicPr>
          <p:nvPr/>
        </p:nvPicPr>
        <p:blipFill rotWithShape="1">
          <a:blip r:embed="rId5">
            <a:extLst>
              <a:ext uri="{28A0092B-C50C-407E-A947-70E740481C1C}">
                <a14:useLocalDpi xmlns:a14="http://schemas.microsoft.com/office/drawing/2010/main" val="0"/>
              </a:ext>
            </a:extLst>
          </a:blip>
          <a:srcRect t="85714" b="-1364"/>
          <a:stretch/>
        </p:blipFill>
        <p:spPr>
          <a:xfrm>
            <a:off x="754972" y="5808568"/>
            <a:ext cx="4065680" cy="655656"/>
          </a:xfrm>
          <a:prstGeom prst="rect">
            <a:avLst/>
          </a:prstGeom>
        </p:spPr>
      </p:pic>
      <p:pic>
        <p:nvPicPr>
          <p:cNvPr id="29" name="Picture 28" descr="A picture containing diagram&#10;&#10;Description automatically generated">
            <a:extLst>
              <a:ext uri="{FF2B5EF4-FFF2-40B4-BE49-F238E27FC236}">
                <a16:creationId xmlns:a16="http://schemas.microsoft.com/office/drawing/2014/main" id="{6819523D-FECF-41E3-984E-F91AF3AE9CC2}"/>
              </a:ext>
            </a:extLst>
          </p:cNvPr>
          <p:cNvPicPr>
            <a:picLocks noChangeAspect="1"/>
          </p:cNvPicPr>
          <p:nvPr/>
        </p:nvPicPr>
        <p:blipFill rotWithShape="1">
          <a:blip r:embed="rId6">
            <a:extLst>
              <a:ext uri="{28A0092B-C50C-407E-A947-70E740481C1C}">
                <a14:useLocalDpi xmlns:a14="http://schemas.microsoft.com/office/drawing/2010/main" val="0"/>
              </a:ext>
            </a:extLst>
          </a:blip>
          <a:srcRect l="16428" r="8413" b="25562"/>
          <a:stretch/>
        </p:blipFill>
        <p:spPr>
          <a:xfrm>
            <a:off x="754972" y="1260414"/>
            <a:ext cx="4521588" cy="4418886"/>
          </a:xfrm>
          <a:prstGeom prst="rect">
            <a:avLst/>
          </a:prstGeom>
        </p:spPr>
      </p:pic>
    </p:spTree>
    <p:extLst>
      <p:ext uri="{BB962C8B-B14F-4D97-AF65-F5344CB8AC3E}">
        <p14:creationId xmlns:p14="http://schemas.microsoft.com/office/powerpoint/2010/main" val="11604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histogram&#10;&#10;Description automatically generated">
            <a:extLst>
              <a:ext uri="{FF2B5EF4-FFF2-40B4-BE49-F238E27FC236}">
                <a16:creationId xmlns:a16="http://schemas.microsoft.com/office/drawing/2014/main" id="{7ADC5E24-48DD-452A-B492-3E7BC767307C}"/>
              </a:ext>
            </a:extLst>
          </p:cNvPr>
          <p:cNvPicPr>
            <a:picLocks noChangeAspect="1"/>
          </p:cNvPicPr>
          <p:nvPr/>
        </p:nvPicPr>
        <p:blipFill rotWithShape="1">
          <a:blip r:embed="rId3">
            <a:extLst>
              <a:ext uri="{28A0092B-C50C-407E-A947-70E740481C1C}">
                <a14:useLocalDpi xmlns:a14="http://schemas.microsoft.com/office/drawing/2010/main" val="0"/>
              </a:ext>
            </a:extLst>
          </a:blip>
          <a:srcRect r="13995"/>
          <a:stretch/>
        </p:blipFill>
        <p:spPr>
          <a:xfrm>
            <a:off x="4512575" y="3928922"/>
            <a:ext cx="4644000" cy="2998907"/>
          </a:xfrm>
          <a:prstGeom prst="rect">
            <a:avLst/>
          </a:prstGeom>
        </p:spPr>
      </p:pic>
      <p:pic>
        <p:nvPicPr>
          <p:cNvPr id="6" name="Picture 5" descr="Chart, histogram&#10;&#10;Description automatically generated">
            <a:extLst>
              <a:ext uri="{FF2B5EF4-FFF2-40B4-BE49-F238E27FC236}">
                <a16:creationId xmlns:a16="http://schemas.microsoft.com/office/drawing/2014/main" id="{9BA08531-38E6-401D-90D7-17D067E41E18}"/>
              </a:ext>
            </a:extLst>
          </p:cNvPr>
          <p:cNvPicPr>
            <a:picLocks noChangeAspect="1"/>
          </p:cNvPicPr>
          <p:nvPr/>
        </p:nvPicPr>
        <p:blipFill rotWithShape="1">
          <a:blip r:embed="rId4">
            <a:extLst>
              <a:ext uri="{28A0092B-C50C-407E-A947-70E740481C1C}">
                <a14:useLocalDpi xmlns:a14="http://schemas.microsoft.com/office/drawing/2010/main" val="0"/>
              </a:ext>
            </a:extLst>
          </a:blip>
          <a:srcRect r="13845"/>
          <a:stretch/>
        </p:blipFill>
        <p:spPr>
          <a:xfrm>
            <a:off x="4530110" y="935230"/>
            <a:ext cx="4644000" cy="2993692"/>
          </a:xfrm>
          <a:prstGeom prst="rect">
            <a:avLst/>
          </a:prstGeom>
        </p:spPr>
      </p:pic>
      <p:pic>
        <p:nvPicPr>
          <p:cNvPr id="3" name="Picture 2" descr="Chart, histogram&#10;&#10;Description automatically generated">
            <a:extLst>
              <a:ext uri="{FF2B5EF4-FFF2-40B4-BE49-F238E27FC236}">
                <a16:creationId xmlns:a16="http://schemas.microsoft.com/office/drawing/2014/main" id="{DE30E4E0-A5B4-4341-A747-E2C6DC8041ED}"/>
              </a:ext>
            </a:extLst>
          </p:cNvPr>
          <p:cNvPicPr>
            <a:picLocks noChangeAspect="1"/>
          </p:cNvPicPr>
          <p:nvPr/>
        </p:nvPicPr>
        <p:blipFill rotWithShape="1">
          <a:blip r:embed="rId5">
            <a:extLst>
              <a:ext uri="{28A0092B-C50C-407E-A947-70E740481C1C}">
                <a14:useLocalDpi xmlns:a14="http://schemas.microsoft.com/office/drawing/2010/main" val="0"/>
              </a:ext>
            </a:extLst>
          </a:blip>
          <a:srcRect r="13576"/>
          <a:stretch/>
        </p:blipFill>
        <p:spPr>
          <a:xfrm>
            <a:off x="16859" y="2285382"/>
            <a:ext cx="4644000" cy="2984361"/>
          </a:xfrm>
          <a:prstGeom prst="rect">
            <a:avLst/>
          </a:prstGeom>
        </p:spPr>
      </p:pic>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7">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7">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3461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NORDIC OVERFLOWS – REALISTIC EXPERIMENT</a:t>
            </a:r>
            <a:endParaRPr lang="en-GB" i="0" u="none" strike="noStrike" kern="1200" cap="none" dirty="0">
              <a:ln>
                <a:noFill/>
              </a:ln>
              <a:ea typeface="STHupo" panose="020B0503020204020204" pitchFamily="2" charset="-122"/>
              <a:cs typeface="Times New Roman" panose="02020603050405020304" pitchFamily="18" charset="0"/>
            </a:endParaRPr>
          </a:p>
        </p:txBody>
      </p:sp>
      <p:sp>
        <p:nvSpPr>
          <p:cNvPr id="21" name="TextBox 20">
            <a:extLst>
              <a:ext uri="{FF2B5EF4-FFF2-40B4-BE49-F238E27FC236}">
                <a16:creationId xmlns:a16="http://schemas.microsoft.com/office/drawing/2014/main" id="{9F9BE010-8466-48A9-987B-590D2E327786}"/>
              </a:ext>
            </a:extLst>
          </p:cNvPr>
          <p:cNvSpPr txBox="1"/>
          <p:nvPr/>
        </p:nvSpPr>
        <p:spPr>
          <a:xfrm>
            <a:off x="261125" y="4729650"/>
            <a:ext cx="1016266" cy="369332"/>
          </a:xfrm>
          <a:prstGeom prst="rect">
            <a:avLst/>
          </a:prstGeom>
          <a:noFill/>
        </p:spPr>
        <p:txBody>
          <a:bodyPr wrap="square">
            <a:spAutoFit/>
          </a:bodyPr>
          <a:lstStyle/>
          <a:p>
            <a:r>
              <a:rPr lang="en-US" sz="1800" b="1" dirty="0">
                <a:solidFill>
                  <a:schemeClr val="bg2"/>
                </a:solidFill>
              </a:rPr>
              <a:t>OSNAP</a:t>
            </a:r>
            <a:endParaRPr lang="en-GB" b="1" dirty="0">
              <a:solidFill>
                <a:schemeClr val="bg2"/>
              </a:solidFill>
            </a:endParaRPr>
          </a:p>
        </p:txBody>
      </p:sp>
      <p:sp>
        <p:nvSpPr>
          <p:cNvPr id="22" name="TextBox 21">
            <a:extLst>
              <a:ext uri="{FF2B5EF4-FFF2-40B4-BE49-F238E27FC236}">
                <a16:creationId xmlns:a16="http://schemas.microsoft.com/office/drawing/2014/main" id="{68D621D8-6B87-43CC-8A88-0BCAB14690D4}"/>
              </a:ext>
            </a:extLst>
          </p:cNvPr>
          <p:cNvSpPr txBox="1"/>
          <p:nvPr/>
        </p:nvSpPr>
        <p:spPr>
          <a:xfrm>
            <a:off x="4804485" y="3362797"/>
            <a:ext cx="1016266" cy="369332"/>
          </a:xfrm>
          <a:prstGeom prst="rect">
            <a:avLst/>
          </a:prstGeom>
          <a:noFill/>
        </p:spPr>
        <p:txBody>
          <a:bodyPr wrap="square">
            <a:spAutoFit/>
          </a:bodyPr>
          <a:lstStyle/>
          <a:p>
            <a:r>
              <a:rPr lang="en-US" sz="1800" b="1" dirty="0" err="1">
                <a:solidFill>
                  <a:schemeClr val="bg2"/>
                </a:solidFill>
              </a:rPr>
              <a:t>zps</a:t>
            </a:r>
            <a:endParaRPr lang="en-GB" b="1" dirty="0">
              <a:solidFill>
                <a:schemeClr val="bg2"/>
              </a:solidFill>
            </a:endParaRPr>
          </a:p>
        </p:txBody>
      </p:sp>
      <p:sp>
        <p:nvSpPr>
          <p:cNvPr id="24" name="TextBox 23">
            <a:extLst>
              <a:ext uri="{FF2B5EF4-FFF2-40B4-BE49-F238E27FC236}">
                <a16:creationId xmlns:a16="http://schemas.microsoft.com/office/drawing/2014/main" id="{5C794D10-8267-4408-9C33-9B74384E7CC0}"/>
              </a:ext>
            </a:extLst>
          </p:cNvPr>
          <p:cNvSpPr txBox="1"/>
          <p:nvPr/>
        </p:nvSpPr>
        <p:spPr>
          <a:xfrm>
            <a:off x="4797133" y="6375507"/>
            <a:ext cx="1324461" cy="369332"/>
          </a:xfrm>
          <a:prstGeom prst="rect">
            <a:avLst/>
          </a:prstGeom>
          <a:noFill/>
        </p:spPr>
        <p:txBody>
          <a:bodyPr wrap="square">
            <a:spAutoFit/>
          </a:bodyPr>
          <a:lstStyle/>
          <a:p>
            <a:r>
              <a:rPr lang="en-US" sz="1800" b="1" dirty="0">
                <a:solidFill>
                  <a:schemeClr val="bg2"/>
                </a:solidFill>
              </a:rPr>
              <a:t>Local-MEs</a:t>
            </a:r>
            <a:endParaRPr lang="en-GB" b="1" dirty="0">
              <a:solidFill>
                <a:schemeClr val="bg2"/>
              </a:solidFill>
            </a:endParaRPr>
          </a:p>
        </p:txBody>
      </p:sp>
      <p:sp>
        <p:nvSpPr>
          <p:cNvPr id="26" name="TextBox 25">
            <a:extLst>
              <a:ext uri="{FF2B5EF4-FFF2-40B4-BE49-F238E27FC236}">
                <a16:creationId xmlns:a16="http://schemas.microsoft.com/office/drawing/2014/main" id="{5077DA4C-A7B1-4780-81F1-AC8F50D54AD3}"/>
              </a:ext>
            </a:extLst>
          </p:cNvPr>
          <p:cNvSpPr txBox="1"/>
          <p:nvPr/>
        </p:nvSpPr>
        <p:spPr>
          <a:xfrm>
            <a:off x="7644889" y="3362797"/>
            <a:ext cx="1818755" cy="369332"/>
          </a:xfrm>
          <a:prstGeom prst="rect">
            <a:avLst/>
          </a:prstGeom>
          <a:noFill/>
        </p:spPr>
        <p:txBody>
          <a:bodyPr wrap="square" rtlCol="0">
            <a:spAutoFit/>
          </a:bodyPr>
          <a:lstStyle/>
          <a:p>
            <a:r>
              <a:rPr lang="en-GB" b="1" dirty="0">
                <a:solidFill>
                  <a:schemeClr val="bg2"/>
                </a:solidFill>
              </a:rPr>
              <a:t>DJF 2014-2018</a:t>
            </a:r>
          </a:p>
        </p:txBody>
      </p:sp>
      <p:sp>
        <p:nvSpPr>
          <p:cNvPr id="27" name="TextBox 26">
            <a:extLst>
              <a:ext uri="{FF2B5EF4-FFF2-40B4-BE49-F238E27FC236}">
                <a16:creationId xmlns:a16="http://schemas.microsoft.com/office/drawing/2014/main" id="{9AD7E2DB-327F-4834-AABF-9C716CE598E1}"/>
              </a:ext>
            </a:extLst>
          </p:cNvPr>
          <p:cNvSpPr txBox="1"/>
          <p:nvPr/>
        </p:nvSpPr>
        <p:spPr>
          <a:xfrm>
            <a:off x="7649897" y="6375507"/>
            <a:ext cx="1818755" cy="369332"/>
          </a:xfrm>
          <a:prstGeom prst="rect">
            <a:avLst/>
          </a:prstGeom>
          <a:noFill/>
        </p:spPr>
        <p:txBody>
          <a:bodyPr wrap="square" rtlCol="0">
            <a:spAutoFit/>
          </a:bodyPr>
          <a:lstStyle/>
          <a:p>
            <a:r>
              <a:rPr lang="en-GB" b="1" dirty="0">
                <a:solidFill>
                  <a:schemeClr val="bg2"/>
                </a:solidFill>
              </a:rPr>
              <a:t>DJF 2014-2018</a:t>
            </a:r>
          </a:p>
        </p:txBody>
      </p:sp>
      <p:sp>
        <p:nvSpPr>
          <p:cNvPr id="33" name="TextBox 32">
            <a:extLst>
              <a:ext uri="{FF2B5EF4-FFF2-40B4-BE49-F238E27FC236}">
                <a16:creationId xmlns:a16="http://schemas.microsoft.com/office/drawing/2014/main" id="{154A4114-CB4D-456C-9CAC-87490AC5BB90}"/>
              </a:ext>
            </a:extLst>
          </p:cNvPr>
          <p:cNvSpPr txBox="1"/>
          <p:nvPr/>
        </p:nvSpPr>
        <p:spPr>
          <a:xfrm>
            <a:off x="3084294" y="4726076"/>
            <a:ext cx="1818755" cy="369332"/>
          </a:xfrm>
          <a:prstGeom prst="rect">
            <a:avLst/>
          </a:prstGeom>
          <a:noFill/>
        </p:spPr>
        <p:txBody>
          <a:bodyPr wrap="square" rtlCol="0">
            <a:spAutoFit/>
          </a:bodyPr>
          <a:lstStyle/>
          <a:p>
            <a:r>
              <a:rPr lang="en-GB" b="1" dirty="0">
                <a:solidFill>
                  <a:schemeClr val="bg2"/>
                </a:solidFill>
              </a:rPr>
              <a:t>DJF 2014-2016</a:t>
            </a:r>
          </a:p>
        </p:txBody>
      </p:sp>
      <p:pic>
        <p:nvPicPr>
          <p:cNvPr id="4" name="Picture 3">
            <a:extLst>
              <a:ext uri="{FF2B5EF4-FFF2-40B4-BE49-F238E27FC236}">
                <a16:creationId xmlns:a16="http://schemas.microsoft.com/office/drawing/2014/main" id="{71D4E01E-707C-41B3-86F4-0281A88BC00D}"/>
              </a:ext>
            </a:extLst>
          </p:cNvPr>
          <p:cNvPicPr>
            <a:picLocks noChangeAspect="1"/>
          </p:cNvPicPr>
          <p:nvPr/>
        </p:nvPicPr>
        <p:blipFill rotWithShape="1">
          <a:blip r:embed="rId8"/>
          <a:srcRect l="90299"/>
          <a:stretch/>
        </p:blipFill>
        <p:spPr>
          <a:xfrm>
            <a:off x="9189683" y="1679076"/>
            <a:ext cx="842817" cy="4824486"/>
          </a:xfrm>
          <a:prstGeom prst="rect">
            <a:avLst/>
          </a:prstGeom>
        </p:spPr>
      </p:pic>
    </p:spTree>
    <p:extLst>
      <p:ext uri="{BB962C8B-B14F-4D97-AF65-F5344CB8AC3E}">
        <p14:creationId xmlns:p14="http://schemas.microsoft.com/office/powerpoint/2010/main" val="3286591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346132" cy="591850"/>
          </a:xfrm>
          <a:prstGeom prst="rect">
            <a:avLst/>
          </a:prstGeom>
          <a:noFill/>
          <a:ln>
            <a:noFill/>
          </a:ln>
        </p:spPr>
        <p:txBody>
          <a:bodyPr vert="horz" wrap="square" lIns="90000" tIns="45000" rIns="90000" bIns="45000" anchorCtr="0" compatLnSpc="0">
            <a:spAutoFit/>
          </a:bodyPr>
          <a:lstStyle/>
          <a:p>
            <a:pPr lvl="0" hangingPunct="0"/>
            <a:r>
              <a:rPr lang="en-GB" sz="3200" b="1" dirty="0">
                <a:ea typeface="STHupo" panose="020B0503020204020204" pitchFamily="2" charset="-122"/>
                <a:cs typeface="Times New Roman" panose="02020603050405020304" pitchFamily="18" charset="0"/>
              </a:rPr>
              <a:t>FUTURE DEVELOPMENT – NEMO-Nordic ME</a:t>
            </a:r>
            <a:endParaRPr lang="en-GB" i="0" u="none" strike="noStrike" kern="1200" cap="none" dirty="0">
              <a:ln>
                <a:noFill/>
              </a:ln>
              <a:ea typeface="STHupo" panose="020B0503020204020204" pitchFamily="2" charset="-122"/>
              <a:cs typeface="Times New Roman" panose="02020603050405020304" pitchFamily="18" charset="0"/>
            </a:endParaRPr>
          </a:p>
        </p:txBody>
      </p:sp>
      <p:pic>
        <p:nvPicPr>
          <p:cNvPr id="5" name="Picture 4" descr="Map&#10;&#10;Description automatically generated">
            <a:extLst>
              <a:ext uri="{FF2B5EF4-FFF2-40B4-BE49-F238E27FC236}">
                <a16:creationId xmlns:a16="http://schemas.microsoft.com/office/drawing/2014/main" id="{8A9A203E-6E5D-4EB2-8644-9A2C776606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2992" y="924923"/>
            <a:ext cx="5274565" cy="5393286"/>
          </a:xfrm>
          <a:prstGeom prst="rect">
            <a:avLst/>
          </a:prstGeom>
        </p:spPr>
      </p:pic>
      <p:sp>
        <p:nvSpPr>
          <p:cNvPr id="8" name="TextBox 7">
            <a:extLst>
              <a:ext uri="{FF2B5EF4-FFF2-40B4-BE49-F238E27FC236}">
                <a16:creationId xmlns:a16="http://schemas.microsoft.com/office/drawing/2014/main" id="{F12E5054-27C5-4DCB-B252-362D404FBEA0}"/>
              </a:ext>
            </a:extLst>
          </p:cNvPr>
          <p:cNvSpPr txBox="1"/>
          <p:nvPr/>
        </p:nvSpPr>
        <p:spPr>
          <a:xfrm>
            <a:off x="2409568" y="6318209"/>
            <a:ext cx="2533135" cy="369332"/>
          </a:xfrm>
          <a:prstGeom prst="rect">
            <a:avLst/>
          </a:prstGeom>
          <a:noFill/>
        </p:spPr>
        <p:txBody>
          <a:bodyPr wrap="square" rtlCol="0">
            <a:spAutoFit/>
          </a:bodyPr>
          <a:lstStyle/>
          <a:p>
            <a:r>
              <a:rPr lang="en-GB" b="1" dirty="0"/>
              <a:t>from </a:t>
            </a:r>
            <a:r>
              <a:rPr lang="en-GB" b="1" dirty="0" err="1"/>
              <a:t>Hordoir</a:t>
            </a:r>
            <a:r>
              <a:rPr lang="en-GB" b="1" dirty="0"/>
              <a:t> et al. 2019 </a:t>
            </a:r>
          </a:p>
        </p:txBody>
      </p:sp>
      <p:sp>
        <p:nvSpPr>
          <p:cNvPr id="23" name="TextBox 22">
            <a:extLst>
              <a:ext uri="{FF2B5EF4-FFF2-40B4-BE49-F238E27FC236}">
                <a16:creationId xmlns:a16="http://schemas.microsoft.com/office/drawing/2014/main" id="{866FF767-2F00-436A-A187-AFDD3F6143BB}"/>
              </a:ext>
            </a:extLst>
          </p:cNvPr>
          <p:cNvSpPr txBox="1"/>
          <p:nvPr/>
        </p:nvSpPr>
        <p:spPr>
          <a:xfrm rot="20509242">
            <a:off x="5856102" y="3832060"/>
            <a:ext cx="3239687" cy="954107"/>
          </a:xfrm>
          <a:prstGeom prst="rect">
            <a:avLst/>
          </a:prstGeom>
          <a:solidFill>
            <a:srgbClr val="FF0000"/>
          </a:solidFill>
        </p:spPr>
        <p:txBody>
          <a:bodyPr wrap="square">
            <a:spAutoFit/>
          </a:bodyPr>
          <a:lstStyle/>
          <a:p>
            <a:pPr algn="ctr"/>
            <a:r>
              <a:rPr lang="en-US" sz="2800" b="1" dirty="0">
                <a:solidFill>
                  <a:schemeClr val="bg1"/>
                </a:solidFill>
              </a:rPr>
              <a:t>WORK IN PROGRESS stay tuned!</a:t>
            </a:r>
            <a:endParaRPr lang="en-GB" sz="2800" dirty="0">
              <a:solidFill>
                <a:schemeClr val="bg1"/>
              </a:solidFill>
            </a:endParaRPr>
          </a:p>
        </p:txBody>
      </p:sp>
    </p:spTree>
    <p:extLst>
      <p:ext uri="{BB962C8B-B14F-4D97-AF65-F5344CB8AC3E}">
        <p14:creationId xmlns:p14="http://schemas.microsoft.com/office/powerpoint/2010/main" val="25754365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EFDCBD8-4030-491F-9EDD-4DE6E98551C4}"/>
              </a:ext>
            </a:extLst>
          </p:cNvPr>
          <p:cNvSpPr txBox="1"/>
          <p:nvPr/>
        </p:nvSpPr>
        <p:spPr>
          <a:xfrm>
            <a:off x="166168" y="-25948"/>
            <a:ext cx="9346132" cy="591850"/>
          </a:xfrm>
          <a:prstGeom prst="rect">
            <a:avLst/>
          </a:prstGeom>
          <a:noFill/>
          <a:ln>
            <a:noFill/>
          </a:ln>
        </p:spPr>
        <p:txBody>
          <a:bodyPr vert="horz" wrap="square" lIns="90000" tIns="45000" rIns="90000" bIns="45000" anchorCtr="0" compatLnSpc="0">
            <a:spAutoFit/>
          </a:bodyPr>
          <a:lstStyle/>
          <a:p>
            <a:pPr lvl="0" hangingPunct="0"/>
            <a:r>
              <a:rPr lang="en-GB" sz="3200" b="1" i="0" u="none" strike="noStrike" kern="1200" cap="none" dirty="0">
                <a:ln>
                  <a:noFill/>
                </a:ln>
                <a:ea typeface="STHupo" panose="020B0503020204020204" pitchFamily="2" charset="-122"/>
                <a:cs typeface="Times New Roman" panose="02020603050405020304" pitchFamily="18" charset="0"/>
              </a:rPr>
              <a:t>HPG ERRORS: </a:t>
            </a:r>
            <a:r>
              <a:rPr lang="en-GB" sz="3200" b="1" dirty="0">
                <a:ea typeface="STHupo" panose="020B0503020204020204" pitchFamily="2" charset="-122"/>
                <a:cs typeface="Times New Roman" panose="02020603050405020304" pitchFamily="18" charset="0"/>
              </a:rPr>
              <a:t>WHERE DO THEY COME FROM?</a:t>
            </a:r>
            <a:endParaRPr lang="en-GB" i="0" u="none" strike="noStrike" kern="1200" cap="none" dirty="0">
              <a:ln>
                <a:noFill/>
              </a:ln>
              <a:ea typeface="STHupo" panose="020B0503020204020204"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066ECF2-B3D7-4180-B78F-698CE9153406}"/>
                  </a:ext>
                </a:extLst>
              </p:cNvPr>
              <p:cNvSpPr txBox="1"/>
              <p:nvPr/>
            </p:nvSpPr>
            <p:spPr>
              <a:xfrm>
                <a:off x="3659830" y="1221372"/>
                <a:ext cx="318241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m:rPr>
                              <m:sty m:val="p"/>
                            </m:rPr>
                            <a:rPr lang="en-GB" sz="2800" b="0" i="1" smtClean="0">
                              <a:latin typeface="Cambria Math" panose="02040503050406030204" pitchFamily="18" charset="0"/>
                              <a:ea typeface="Cambria Math" panose="02040503050406030204" pitchFamily="18" charset="0"/>
                            </a:rPr>
                            <m:t>∇</m:t>
                          </m:r>
                        </m:e>
                        <m:sub>
                          <m:r>
                            <a:rPr lang="en-GB" sz="2800" b="0" i="1" smtClean="0">
                              <a:latin typeface="Cambria Math" panose="02040503050406030204" pitchFamily="18" charset="0"/>
                              <a:ea typeface="Cambria Math" panose="02040503050406030204" pitchFamily="18" charset="0"/>
                            </a:rPr>
                            <m:t>𝑧</m:t>
                          </m:r>
                        </m:sub>
                      </m:sSub>
                      <m:r>
                        <a:rPr lang="en-GB" sz="2800" b="0" i="1" smtClean="0">
                          <a:latin typeface="Cambria Math" panose="02040503050406030204" pitchFamily="18" charset="0"/>
                          <a:ea typeface="Cambria Math" panose="02040503050406030204" pitchFamily="18" charset="0"/>
                        </a:rPr>
                        <m:t>𝑝</m:t>
                      </m:r>
                      <m:r>
                        <a:rPr lang="en-GB" sz="2800" b="0" i="1" smtClean="0">
                          <a:latin typeface="Cambria Math" panose="02040503050406030204" pitchFamily="18" charset="0"/>
                          <a:ea typeface="Cambria Math" panose="02040503050406030204" pitchFamily="18" charset="0"/>
                        </a:rPr>
                        <m:t>=</m:t>
                      </m:r>
                      <m:sSub>
                        <m:sSubPr>
                          <m:ctrlPr>
                            <a:rPr lang="en-GB" sz="2800" b="0" i="1" smtClean="0">
                              <a:latin typeface="Cambria Math" panose="02040503050406030204" pitchFamily="18" charset="0"/>
                              <a:ea typeface="Cambria Math" panose="02040503050406030204" pitchFamily="18" charset="0"/>
                            </a:rPr>
                          </m:ctrlPr>
                        </m:sSubPr>
                        <m:e>
                          <m:r>
                            <m:rPr>
                              <m:sty m:val="p"/>
                            </m:rPr>
                            <a:rPr lang="en-GB" sz="2800" b="0" i="1" smtClean="0">
                              <a:latin typeface="Cambria Math" panose="02040503050406030204" pitchFamily="18" charset="0"/>
                              <a:ea typeface="Cambria Math" panose="02040503050406030204" pitchFamily="18" charset="0"/>
                            </a:rPr>
                            <m:t>∇</m:t>
                          </m:r>
                        </m:e>
                        <m:sub>
                          <m:r>
                            <a:rPr lang="en-GB" sz="2800" b="0" i="1" smtClean="0">
                              <a:latin typeface="Cambria Math" panose="02040503050406030204" pitchFamily="18" charset="0"/>
                              <a:ea typeface="Cambria Math" panose="02040503050406030204" pitchFamily="18" charset="0"/>
                            </a:rPr>
                            <m:t>𝑠</m:t>
                          </m:r>
                        </m:sub>
                      </m:sSub>
                      <m:r>
                        <a:rPr lang="en-GB" sz="2800" b="0" i="1" smtClean="0">
                          <a:latin typeface="Cambria Math" panose="02040503050406030204" pitchFamily="18" charset="0"/>
                          <a:ea typeface="Cambria Math" panose="02040503050406030204" pitchFamily="18" charset="0"/>
                        </a:rPr>
                        <m:t>𝑝</m:t>
                      </m:r>
                      <m:r>
                        <a:rPr lang="en-GB" sz="2800" b="0" i="1" smtClean="0">
                          <a:latin typeface="Cambria Math" panose="02040503050406030204" pitchFamily="18" charset="0"/>
                          <a:ea typeface="Cambria Math" panose="02040503050406030204" pitchFamily="18" charset="0"/>
                        </a:rPr>
                        <m:t>+ </m:t>
                      </m:r>
                      <m:r>
                        <a:rPr lang="en-GB" sz="2800" b="0" i="1" smtClean="0">
                          <a:latin typeface="Cambria Math" panose="02040503050406030204" pitchFamily="18" charset="0"/>
                          <a:ea typeface="Cambria Math" panose="02040503050406030204" pitchFamily="18" charset="0"/>
                        </a:rPr>
                        <m:t>𝜌</m:t>
                      </m:r>
                      <m:r>
                        <a:rPr lang="en-GB" sz="2800" b="0" i="1" smtClean="0">
                          <a:latin typeface="Cambria Math" panose="02040503050406030204" pitchFamily="18" charset="0"/>
                          <a:ea typeface="Cambria Math" panose="02040503050406030204" pitchFamily="18" charset="0"/>
                        </a:rPr>
                        <m:t>𝑔</m:t>
                      </m:r>
                      <m:sSub>
                        <m:sSubPr>
                          <m:ctrlPr>
                            <a:rPr lang="en-GB" sz="2800" b="0" i="1" smtClean="0">
                              <a:latin typeface="Cambria Math" panose="02040503050406030204" pitchFamily="18" charset="0"/>
                              <a:ea typeface="Cambria Math" panose="02040503050406030204" pitchFamily="18" charset="0"/>
                            </a:rPr>
                          </m:ctrlPr>
                        </m:sSubPr>
                        <m:e>
                          <m:r>
                            <m:rPr>
                              <m:sty m:val="p"/>
                            </m:rPr>
                            <a:rPr lang="en-GB" sz="2800" b="0" i="1" smtClean="0">
                              <a:latin typeface="Cambria Math" panose="02040503050406030204" pitchFamily="18" charset="0"/>
                              <a:ea typeface="Cambria Math" panose="02040503050406030204" pitchFamily="18" charset="0"/>
                            </a:rPr>
                            <m:t>∇</m:t>
                          </m:r>
                        </m:e>
                        <m:sub>
                          <m:r>
                            <a:rPr lang="en-GB" sz="2800" b="0" i="1" smtClean="0">
                              <a:latin typeface="Cambria Math" panose="02040503050406030204" pitchFamily="18" charset="0"/>
                              <a:ea typeface="Cambria Math" panose="02040503050406030204" pitchFamily="18" charset="0"/>
                            </a:rPr>
                            <m:t>𝑠</m:t>
                          </m:r>
                        </m:sub>
                      </m:sSub>
                      <m:r>
                        <a:rPr lang="en-GB" sz="2800" b="0" i="1" smtClean="0">
                          <a:latin typeface="Cambria Math" panose="02040503050406030204" pitchFamily="18" charset="0"/>
                          <a:ea typeface="Cambria Math" panose="02040503050406030204" pitchFamily="18" charset="0"/>
                        </a:rPr>
                        <m:t>𝑧</m:t>
                      </m:r>
                    </m:oMath>
                  </m:oMathPara>
                </a14:m>
                <a:endParaRPr lang="en-GB" sz="2800" dirty="0"/>
              </a:p>
            </p:txBody>
          </p:sp>
        </mc:Choice>
        <mc:Fallback xmlns="">
          <p:sp>
            <p:nvSpPr>
              <p:cNvPr id="35" name="TextBox 34">
                <a:extLst>
                  <a:ext uri="{FF2B5EF4-FFF2-40B4-BE49-F238E27FC236}">
                    <a16:creationId xmlns:a16="http://schemas.microsoft.com/office/drawing/2014/main" id="{5066ECF2-B3D7-4180-B78F-698CE9153406}"/>
                  </a:ext>
                </a:extLst>
              </p:cNvPr>
              <p:cNvSpPr txBox="1">
                <a:spLocks noRot="1" noChangeAspect="1" noMove="1" noResize="1" noEditPoints="1" noAdjustHandles="1" noChangeArrowheads="1" noChangeShapeType="1" noTextEdit="1"/>
              </p:cNvSpPr>
              <p:nvPr/>
            </p:nvSpPr>
            <p:spPr>
              <a:xfrm>
                <a:off x="3659830" y="1221372"/>
                <a:ext cx="3182410" cy="430887"/>
              </a:xfrm>
              <a:prstGeom prst="rect">
                <a:avLst/>
              </a:prstGeom>
              <a:blipFill>
                <a:blip r:embed="rId5"/>
                <a:stretch>
                  <a:fillRect/>
                </a:stretch>
              </a:blipFill>
            </p:spPr>
            <p:txBody>
              <a:bodyPr/>
              <a:lstStyle/>
              <a:p>
                <a:r>
                  <a:rPr lang="en-GB">
                    <a:noFill/>
                  </a:rPr>
                  <a:t> </a:t>
                </a:r>
              </a:p>
            </p:txBody>
          </p:sp>
        </mc:Fallback>
      </mc:AlternateContent>
      <p:sp>
        <p:nvSpPr>
          <p:cNvPr id="38" name="Oval 37">
            <a:extLst>
              <a:ext uri="{FF2B5EF4-FFF2-40B4-BE49-F238E27FC236}">
                <a16:creationId xmlns:a16="http://schemas.microsoft.com/office/drawing/2014/main" id="{D07C3161-B9D8-4854-8448-646738FA653A}"/>
              </a:ext>
            </a:extLst>
          </p:cNvPr>
          <p:cNvSpPr/>
          <p:nvPr/>
        </p:nvSpPr>
        <p:spPr>
          <a:xfrm>
            <a:off x="3603942" y="1129932"/>
            <a:ext cx="777240" cy="6248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4E990A93-FD07-4C0F-9EDD-9455F0A6E5BB}"/>
              </a:ext>
            </a:extLst>
          </p:cNvPr>
          <p:cNvSpPr/>
          <p:nvPr/>
        </p:nvSpPr>
        <p:spPr>
          <a:xfrm>
            <a:off x="4678362" y="1145172"/>
            <a:ext cx="723900" cy="62484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8388277-C0C3-4A83-A6C7-E6DAFA851B97}"/>
              </a:ext>
            </a:extLst>
          </p:cNvPr>
          <p:cNvSpPr/>
          <p:nvPr/>
        </p:nvSpPr>
        <p:spPr>
          <a:xfrm>
            <a:off x="5705539" y="1172604"/>
            <a:ext cx="1165857" cy="62484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F882CBC2-4586-453D-A5FC-AA6B795196BC}"/>
              </a:ext>
            </a:extLst>
          </p:cNvPr>
          <p:cNvSpPr/>
          <p:nvPr/>
        </p:nvSpPr>
        <p:spPr>
          <a:xfrm>
            <a:off x="696720" y="2596814"/>
            <a:ext cx="4358513" cy="23144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68694004-54E4-4607-A885-21D4D7C6E396}"/>
              </a:ext>
            </a:extLst>
          </p:cNvPr>
          <p:cNvSpPr/>
          <p:nvPr/>
        </p:nvSpPr>
        <p:spPr>
          <a:xfrm>
            <a:off x="6308112" y="2833112"/>
            <a:ext cx="2953511" cy="180484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DFD90116-7ED6-4322-B667-B6B93F2494EB}"/>
                  </a:ext>
                </a:extLst>
              </p:cNvPr>
              <p:cNvSpPr/>
              <p:nvPr/>
            </p:nvSpPr>
            <p:spPr>
              <a:xfrm>
                <a:off x="802830" y="5502014"/>
                <a:ext cx="8709660" cy="1015663"/>
              </a:xfrm>
              <a:prstGeom prst="rect">
                <a:avLst/>
              </a:prstGeom>
            </p:spPr>
            <p:txBody>
              <a:bodyPr wrap="square">
                <a:spAutoFit/>
              </a:bodyPr>
              <a:lstStyle/>
              <a:p>
                <a:r>
                  <a:rPr lang="en-US" sz="2000" dirty="0"/>
                  <a:t>In s-coordinates the horizontal pressure force </a:t>
                </a:r>
                <a14:m>
                  <m:oMath xmlns:m="http://schemas.openxmlformats.org/officeDocument/2006/math">
                    <m:sSub>
                      <m:sSubPr>
                        <m:ctrlPr>
                          <a:rPr lang="en-GB" sz="2000" b="1" i="1" smtClean="0">
                            <a:solidFill>
                              <a:schemeClr val="tx1"/>
                            </a:solidFill>
                            <a:latin typeface="Cambria Math" panose="02040503050406030204" pitchFamily="18" charset="0"/>
                            <a:ea typeface="Cambria Math" panose="02040503050406030204" pitchFamily="18" charset="0"/>
                          </a:rPr>
                        </m:ctrlPr>
                      </m:sSubPr>
                      <m:e>
                        <m:r>
                          <a:rPr lang="en-GB" sz="2000" b="1" i="1">
                            <a:solidFill>
                              <a:schemeClr val="tx1"/>
                            </a:solidFill>
                            <a:latin typeface="Cambria Math" panose="02040503050406030204" pitchFamily="18" charset="0"/>
                            <a:ea typeface="Cambria Math" panose="02040503050406030204" pitchFamily="18" charset="0"/>
                          </a:rPr>
                          <m:t>𝜵</m:t>
                        </m:r>
                      </m:e>
                      <m:sub>
                        <m:r>
                          <a:rPr lang="en-GB" sz="2000" b="1" i="1">
                            <a:solidFill>
                              <a:schemeClr val="tx1"/>
                            </a:solidFill>
                            <a:latin typeface="Cambria Math" panose="02040503050406030204" pitchFamily="18" charset="0"/>
                            <a:ea typeface="Cambria Math" panose="02040503050406030204" pitchFamily="18" charset="0"/>
                          </a:rPr>
                          <m:t>𝒛</m:t>
                        </m:r>
                      </m:sub>
                    </m:sSub>
                    <m:r>
                      <a:rPr lang="en-GB" sz="2000" b="1" i="1">
                        <a:solidFill>
                          <a:schemeClr val="tx1"/>
                        </a:solidFill>
                        <a:latin typeface="Cambria Math" panose="02040503050406030204" pitchFamily="18" charset="0"/>
                        <a:ea typeface="Cambria Math" panose="02040503050406030204" pitchFamily="18" charset="0"/>
                      </a:rPr>
                      <m:t>𝒑</m:t>
                    </m:r>
                  </m:oMath>
                </a14:m>
                <a:r>
                  <a:rPr lang="en-US" sz="2000" b="1" dirty="0">
                    <a:solidFill>
                      <a:schemeClr val="tx1"/>
                    </a:solidFill>
                  </a:rPr>
                  <a:t> </a:t>
                </a:r>
                <a:r>
                  <a:rPr lang="en-US" sz="2000" dirty="0"/>
                  <a:t>becomes the result of two large sizeable terms (i.e., </a:t>
                </a:r>
                <a14:m>
                  <m:oMath xmlns:m="http://schemas.openxmlformats.org/officeDocument/2006/math">
                    <m:sSub>
                      <m:sSubPr>
                        <m:ctrlPr>
                          <a:rPr lang="en-GB" sz="2000" b="1" i="1" smtClean="0">
                            <a:solidFill>
                              <a:schemeClr val="tx1"/>
                            </a:solidFill>
                            <a:latin typeface="Cambria Math" panose="02040503050406030204" pitchFamily="18" charset="0"/>
                            <a:ea typeface="Cambria Math" panose="02040503050406030204" pitchFamily="18" charset="0"/>
                          </a:rPr>
                        </m:ctrlPr>
                      </m:sSubPr>
                      <m:e>
                        <m:r>
                          <a:rPr lang="en-GB" sz="2000" b="1" i="1" smtClean="0">
                            <a:solidFill>
                              <a:schemeClr val="tx1"/>
                            </a:solidFill>
                            <a:latin typeface="Cambria Math" panose="02040503050406030204" pitchFamily="18" charset="0"/>
                            <a:ea typeface="Cambria Math" panose="02040503050406030204" pitchFamily="18" charset="0"/>
                          </a:rPr>
                          <m:t>𝜵</m:t>
                        </m:r>
                      </m:e>
                      <m:sub>
                        <m:r>
                          <a:rPr lang="en-GB" sz="2000" b="1" i="1" smtClean="0">
                            <a:solidFill>
                              <a:schemeClr val="tx1"/>
                            </a:solidFill>
                            <a:latin typeface="Cambria Math" panose="02040503050406030204" pitchFamily="18" charset="0"/>
                            <a:ea typeface="Cambria Math" panose="02040503050406030204" pitchFamily="18" charset="0"/>
                          </a:rPr>
                          <m:t>𝒔</m:t>
                        </m:r>
                      </m:sub>
                    </m:sSub>
                    <m:r>
                      <a:rPr lang="en-GB" sz="2000" b="1" i="1" smtClean="0">
                        <a:solidFill>
                          <a:schemeClr val="tx1"/>
                        </a:solidFill>
                        <a:latin typeface="Cambria Math" panose="02040503050406030204" pitchFamily="18" charset="0"/>
                        <a:ea typeface="Cambria Math" panose="02040503050406030204" pitchFamily="18" charset="0"/>
                      </a:rPr>
                      <m:t>𝒑</m:t>
                    </m:r>
                  </m:oMath>
                </a14:m>
                <a:r>
                  <a:rPr lang="en-US" sz="2000" b="1" dirty="0">
                    <a:solidFill>
                      <a:schemeClr val="tx1"/>
                    </a:solidFill>
                  </a:rPr>
                  <a:t>  </a:t>
                </a:r>
                <a:r>
                  <a:rPr lang="en-US" sz="2000" dirty="0"/>
                  <a:t>and </a:t>
                </a:r>
                <a14:m>
                  <m:oMath xmlns:m="http://schemas.openxmlformats.org/officeDocument/2006/math">
                    <m:r>
                      <a:rPr lang="en-GB" sz="2000" b="0" i="0" smtClean="0">
                        <a:solidFill>
                          <a:schemeClr val="tx1"/>
                        </a:solidFill>
                        <a:latin typeface="Cambria Math" panose="02040503050406030204" pitchFamily="18" charset="0"/>
                        <a:ea typeface="Cambria Math" panose="02040503050406030204" pitchFamily="18" charset="0"/>
                      </a:rPr>
                      <m:t> </m:t>
                    </m:r>
                    <m:r>
                      <a:rPr lang="en-GB" sz="2000" b="1" i="1" smtClean="0">
                        <a:solidFill>
                          <a:schemeClr val="tx1"/>
                        </a:solidFill>
                        <a:latin typeface="Cambria Math" panose="02040503050406030204" pitchFamily="18" charset="0"/>
                        <a:ea typeface="Cambria Math" panose="02040503050406030204" pitchFamily="18" charset="0"/>
                      </a:rPr>
                      <m:t>𝝆</m:t>
                    </m:r>
                    <m:r>
                      <a:rPr lang="en-GB" sz="2000" b="1" i="1" smtClean="0">
                        <a:solidFill>
                          <a:schemeClr val="tx1"/>
                        </a:solidFill>
                        <a:latin typeface="Cambria Math" panose="02040503050406030204" pitchFamily="18" charset="0"/>
                        <a:ea typeface="Cambria Math" panose="02040503050406030204" pitchFamily="18" charset="0"/>
                      </a:rPr>
                      <m:t>𝒈</m:t>
                    </m:r>
                    <m:sSub>
                      <m:sSubPr>
                        <m:ctrlPr>
                          <a:rPr lang="en-GB" sz="2000" b="1" i="1">
                            <a:solidFill>
                              <a:schemeClr val="tx1"/>
                            </a:solidFill>
                            <a:latin typeface="Cambria Math" panose="02040503050406030204" pitchFamily="18" charset="0"/>
                            <a:ea typeface="Cambria Math" panose="02040503050406030204" pitchFamily="18" charset="0"/>
                          </a:rPr>
                        </m:ctrlPr>
                      </m:sSubPr>
                      <m:e>
                        <m:r>
                          <a:rPr lang="en-GB" sz="2000" b="1" i="1">
                            <a:solidFill>
                              <a:schemeClr val="tx1"/>
                            </a:solidFill>
                            <a:latin typeface="Cambria Math" panose="02040503050406030204" pitchFamily="18" charset="0"/>
                            <a:ea typeface="Cambria Math" panose="02040503050406030204" pitchFamily="18" charset="0"/>
                          </a:rPr>
                          <m:t>𝜵</m:t>
                        </m:r>
                      </m:e>
                      <m:sub>
                        <m:r>
                          <a:rPr lang="en-GB" sz="2000" b="1" i="1">
                            <a:solidFill>
                              <a:schemeClr val="tx1"/>
                            </a:solidFill>
                            <a:latin typeface="Cambria Math" panose="02040503050406030204" pitchFamily="18" charset="0"/>
                            <a:ea typeface="Cambria Math" panose="02040503050406030204" pitchFamily="18" charset="0"/>
                          </a:rPr>
                          <m:t>𝒔</m:t>
                        </m:r>
                      </m:sub>
                    </m:sSub>
                    <m:r>
                      <a:rPr lang="en-GB" sz="2000" b="1" i="1">
                        <a:solidFill>
                          <a:schemeClr val="tx1"/>
                        </a:solidFill>
                        <a:latin typeface="Cambria Math" panose="02040503050406030204" pitchFamily="18" charset="0"/>
                        <a:ea typeface="Cambria Math" panose="02040503050406030204" pitchFamily="18" charset="0"/>
                      </a:rPr>
                      <m:t>𝒛</m:t>
                    </m:r>
                  </m:oMath>
                </a14:m>
                <a:r>
                  <a:rPr lang="en-US" sz="2000" dirty="0"/>
                  <a:t>  ), each one having separate numerical errors that generally do not cancel</a:t>
                </a:r>
                <a:endParaRPr lang="en-GB" sz="2000" dirty="0"/>
              </a:p>
            </p:txBody>
          </p:sp>
        </mc:Choice>
        <mc:Fallback xmlns="">
          <p:sp>
            <p:nvSpPr>
              <p:cNvPr id="58" name="Rectangle 57">
                <a:extLst>
                  <a:ext uri="{FF2B5EF4-FFF2-40B4-BE49-F238E27FC236}">
                    <a16:creationId xmlns:a16="http://schemas.microsoft.com/office/drawing/2014/main" id="{DFD90116-7ED6-4322-B667-B6B93F2494EB}"/>
                  </a:ext>
                </a:extLst>
              </p:cNvPr>
              <p:cNvSpPr>
                <a:spLocks noRot="1" noChangeAspect="1" noMove="1" noResize="1" noEditPoints="1" noAdjustHandles="1" noChangeArrowheads="1" noChangeShapeType="1" noTextEdit="1"/>
              </p:cNvSpPr>
              <p:nvPr/>
            </p:nvSpPr>
            <p:spPr>
              <a:xfrm>
                <a:off x="802830" y="5502014"/>
                <a:ext cx="8709660" cy="1015663"/>
              </a:xfrm>
              <a:prstGeom prst="rect">
                <a:avLst/>
              </a:prstGeom>
              <a:blipFill>
                <a:blip r:embed="rId6"/>
                <a:stretch>
                  <a:fillRect l="-770" t="-3614" r="-980" b="-10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271D0A7-6390-49EE-9913-8F16B84B88B6}"/>
                  </a:ext>
                </a:extLst>
              </p:cNvPr>
              <p:cNvSpPr txBox="1"/>
              <p:nvPr/>
            </p:nvSpPr>
            <p:spPr>
              <a:xfrm>
                <a:off x="6308112" y="2877413"/>
                <a:ext cx="3099815" cy="1760547"/>
              </a:xfrm>
              <a:prstGeom prst="rect">
                <a:avLst/>
              </a:prstGeom>
              <a:noFill/>
            </p:spPr>
            <p:txBody>
              <a:bodyPr wrap="square">
                <a:spAutoFit/>
              </a:bodyPr>
              <a:lstStyle/>
              <a:p>
                <a:r>
                  <a:rPr lang="en-US" sz="1800" dirty="0"/>
                  <a:t>The slope of terrain-following s-levels (</a:t>
                </a:r>
                <a14:m>
                  <m:oMath xmlns:m="http://schemas.openxmlformats.org/officeDocument/2006/math">
                    <m:sSub>
                      <m:sSubPr>
                        <m:ctrlPr>
                          <a:rPr lang="en-GB" sz="1800" b="0" i="1" smtClean="0">
                            <a:latin typeface="Cambria Math" panose="02040503050406030204" pitchFamily="18" charset="0"/>
                            <a:ea typeface="Cambria Math" panose="02040503050406030204" pitchFamily="18" charset="0"/>
                          </a:rPr>
                        </m:ctrlPr>
                      </m:sSubPr>
                      <m:e>
                        <m:r>
                          <m:rPr>
                            <m:sty m:val="p"/>
                          </m:rPr>
                          <a:rPr lang="en-US" sz="1800" i="1" smtClean="0">
                            <a:latin typeface="Cambria Math" panose="02040503050406030204" pitchFamily="18" charset="0"/>
                            <a:ea typeface="Cambria Math" panose="02040503050406030204" pitchFamily="18" charset="0"/>
                          </a:rPr>
                          <m:t>∇</m:t>
                        </m:r>
                      </m:e>
                      <m:sub>
                        <m:r>
                          <a:rPr lang="en-GB" sz="1800" b="0" i="1" smtClean="0">
                            <a:latin typeface="Cambria Math" panose="02040503050406030204" pitchFamily="18" charset="0"/>
                            <a:ea typeface="Cambria Math" panose="02040503050406030204" pitchFamily="18" charset="0"/>
                          </a:rPr>
                          <m:t>𝑠</m:t>
                        </m:r>
                      </m:sub>
                    </m:sSub>
                    <m:r>
                      <a:rPr lang="en-GB" sz="1800" b="0" i="1" smtClean="0">
                        <a:latin typeface="Cambria Math" panose="02040503050406030204" pitchFamily="18" charset="0"/>
                        <a:ea typeface="Cambria Math" panose="02040503050406030204" pitchFamily="18" charset="0"/>
                      </a:rPr>
                      <m:t>𝑧</m:t>
                    </m:r>
                  </m:oMath>
                </a14:m>
                <a:r>
                  <a:rPr lang="en-US" sz="1800" dirty="0"/>
                  <a:t>) can reach </a:t>
                </a:r>
                <a14:m>
                  <m:oMath xmlns:m="http://schemas.openxmlformats.org/officeDocument/2006/math">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10</m:t>
                        </m:r>
                      </m:e>
                      <m:sup>
                        <m:r>
                          <a:rPr lang="en-GB" sz="1800" b="0" i="1" smtClean="0">
                            <a:latin typeface="Cambria Math" panose="02040503050406030204" pitchFamily="18" charset="0"/>
                          </a:rPr>
                          <m:t>−1</m:t>
                        </m:r>
                      </m:sup>
                    </m:sSup>
                    <m:r>
                      <a:rPr lang="en-GB" sz="1800" b="0" i="1" smtClean="0">
                        <a:latin typeface="Cambria Math" panose="02040503050406030204" pitchFamily="18" charset="0"/>
                      </a:rPr>
                      <m:t> / </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10</m:t>
                        </m:r>
                      </m:e>
                      <m:sup>
                        <m:r>
                          <a:rPr lang="en-GB" sz="1800" b="0" i="1" smtClean="0">
                            <a:latin typeface="Cambria Math" panose="02040503050406030204" pitchFamily="18" charset="0"/>
                          </a:rPr>
                          <m:t>−2</m:t>
                        </m:r>
                      </m:sup>
                    </m:sSup>
                  </m:oMath>
                </a14:m>
                <a:r>
                  <a:rPr lang="en-US" sz="1800" dirty="0"/>
                  <a:t>, especially next to the continental shelves, making this term of the order of </a:t>
                </a:r>
                <a14:m>
                  <m:oMath xmlns:m="http://schemas.openxmlformats.org/officeDocument/2006/math">
                    <m:sSup>
                      <m:sSupPr>
                        <m:ctrlPr>
                          <a:rPr lang="en-GB" sz="1800" b="1" i="1">
                            <a:latin typeface="Cambria Math" panose="02040503050406030204" pitchFamily="18" charset="0"/>
                          </a:rPr>
                        </m:ctrlPr>
                      </m:sSupPr>
                      <m:e>
                        <m:r>
                          <a:rPr lang="en-GB" sz="1800" b="1" i="1">
                            <a:latin typeface="Cambria Math" panose="02040503050406030204" pitchFamily="18" charset="0"/>
                          </a:rPr>
                          <m:t>𝟏𝟎</m:t>
                        </m:r>
                      </m:e>
                      <m:sup>
                        <m:r>
                          <a:rPr lang="en-GB" sz="1800" b="1" i="1" smtClean="0">
                            <a:latin typeface="Cambria Math" panose="02040503050406030204" pitchFamily="18" charset="0"/>
                          </a:rPr>
                          <m:t>𝟑</m:t>
                        </m:r>
                      </m:sup>
                    </m:sSup>
                    <m:r>
                      <a:rPr lang="en-GB" sz="1800" b="1" i="1">
                        <a:latin typeface="Cambria Math" panose="02040503050406030204" pitchFamily="18" charset="0"/>
                      </a:rPr>
                      <m:t> −</m:t>
                    </m:r>
                    <m:sSup>
                      <m:sSupPr>
                        <m:ctrlPr>
                          <a:rPr lang="en-GB" sz="1800" b="1" i="1">
                            <a:latin typeface="Cambria Math" panose="02040503050406030204" pitchFamily="18" charset="0"/>
                          </a:rPr>
                        </m:ctrlPr>
                      </m:sSupPr>
                      <m:e>
                        <m:r>
                          <a:rPr lang="en-GB" sz="1800" b="1" i="1">
                            <a:latin typeface="Cambria Math" panose="02040503050406030204" pitchFamily="18" charset="0"/>
                          </a:rPr>
                          <m:t>𝟏𝟎</m:t>
                        </m:r>
                      </m:e>
                      <m:sup>
                        <m:r>
                          <a:rPr lang="en-GB" sz="1800" b="1" i="1">
                            <a:latin typeface="Cambria Math" panose="02040503050406030204" pitchFamily="18" charset="0"/>
                          </a:rPr>
                          <m:t>𝟐</m:t>
                        </m:r>
                      </m:sup>
                    </m:sSup>
                  </m:oMath>
                </a14:m>
                <a:r>
                  <a:rPr lang="en-US" sz="1800" b="1" dirty="0"/>
                  <a:t> </a:t>
                </a:r>
                <a14:m>
                  <m:oMath xmlns:m="http://schemas.openxmlformats.org/officeDocument/2006/math">
                    <m:r>
                      <a:rPr lang="en-GB" sz="1800" b="1" i="1">
                        <a:latin typeface="Cambria Math" panose="02040503050406030204" pitchFamily="18" charset="0"/>
                      </a:rPr>
                      <m:t>𝑵</m:t>
                    </m:r>
                    <m:sSup>
                      <m:sSupPr>
                        <m:ctrlPr>
                          <a:rPr lang="en-GB" sz="1800" b="1" i="1">
                            <a:latin typeface="Cambria Math" panose="02040503050406030204" pitchFamily="18" charset="0"/>
                          </a:rPr>
                        </m:ctrlPr>
                      </m:sSupPr>
                      <m:e>
                        <m:r>
                          <a:rPr lang="en-GB" sz="1800" b="1" i="1">
                            <a:latin typeface="Cambria Math" panose="02040503050406030204" pitchFamily="18" charset="0"/>
                          </a:rPr>
                          <m:t>𝒎</m:t>
                        </m:r>
                      </m:e>
                      <m:sup>
                        <m:r>
                          <a:rPr lang="en-GB" sz="1800" b="1" i="1">
                            <a:latin typeface="Cambria Math" panose="02040503050406030204" pitchFamily="18" charset="0"/>
                          </a:rPr>
                          <m:t>−</m:t>
                        </m:r>
                        <m:r>
                          <a:rPr lang="en-GB" sz="1800" b="1" i="1">
                            <a:latin typeface="Cambria Math" panose="02040503050406030204" pitchFamily="18" charset="0"/>
                          </a:rPr>
                          <m:t>𝟑</m:t>
                        </m:r>
                      </m:sup>
                    </m:sSup>
                  </m:oMath>
                </a14:m>
                <a:r>
                  <a:rPr lang="en-US" sz="1800" dirty="0"/>
                  <a:t> </a:t>
                </a:r>
              </a:p>
            </p:txBody>
          </p:sp>
        </mc:Choice>
        <mc:Fallback xmlns="">
          <p:sp>
            <p:nvSpPr>
              <p:cNvPr id="59" name="TextBox 58">
                <a:extLst>
                  <a:ext uri="{FF2B5EF4-FFF2-40B4-BE49-F238E27FC236}">
                    <a16:creationId xmlns:a16="http://schemas.microsoft.com/office/drawing/2014/main" id="{3271D0A7-6390-49EE-9913-8F16B84B88B6}"/>
                  </a:ext>
                </a:extLst>
              </p:cNvPr>
              <p:cNvSpPr txBox="1">
                <a:spLocks noRot="1" noChangeAspect="1" noMove="1" noResize="1" noEditPoints="1" noAdjustHandles="1" noChangeArrowheads="1" noChangeShapeType="1" noTextEdit="1"/>
              </p:cNvSpPr>
              <p:nvPr/>
            </p:nvSpPr>
            <p:spPr>
              <a:xfrm>
                <a:off x="6308112" y="2877413"/>
                <a:ext cx="3099815" cy="1760547"/>
              </a:xfrm>
              <a:prstGeom prst="rect">
                <a:avLst/>
              </a:prstGeom>
              <a:blipFill>
                <a:blip r:embed="rId7"/>
                <a:stretch>
                  <a:fillRect l="-1772" t="-1730" r="-2756" b="-44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FAD1125-FD68-41F1-A84B-D9996F5F42B3}"/>
                  </a:ext>
                </a:extLst>
              </p:cNvPr>
              <p:cNvSpPr txBox="1"/>
              <p:nvPr/>
            </p:nvSpPr>
            <p:spPr>
              <a:xfrm>
                <a:off x="672698" y="2559672"/>
                <a:ext cx="4382536" cy="2351606"/>
              </a:xfrm>
              <a:prstGeom prst="rect">
                <a:avLst/>
              </a:prstGeom>
              <a:noFill/>
            </p:spPr>
            <p:txBody>
              <a:bodyPr wrap="square">
                <a:spAutoFit/>
              </a:bodyPr>
              <a:lstStyle/>
              <a:p>
                <a:r>
                  <a:rPr lang="en-US" sz="1800" dirty="0"/>
                  <a:t>Considering the </a:t>
                </a:r>
                <a:r>
                  <a:rPr lang="en-US" sz="1800" b="1" dirty="0"/>
                  <a:t>geostrophic balance</a:t>
                </a:r>
              </a:p>
              <a:p>
                <a:endParaRPr lang="en-US" sz="1800" b="1" dirty="0"/>
              </a:p>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𝑓</m:t>
                      </m:r>
                      <m:d>
                        <m:dPr>
                          <m:ctrlPr>
                            <a:rPr lang="en-GB" sz="1800" b="0" i="1" smtClean="0">
                              <a:latin typeface="Cambria Math" panose="02040503050406030204" pitchFamily="18" charset="0"/>
                            </a:rPr>
                          </m:ctrlPr>
                        </m:dPr>
                        <m:e>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𝑘</m:t>
                              </m:r>
                            </m:e>
                          </m:acc>
                          <m:r>
                            <a:rPr lang="en-GB" sz="1800" b="0" i="1" smtClean="0">
                              <a:latin typeface="Cambria Math" panose="02040503050406030204" pitchFamily="18" charset="0"/>
                              <a:ea typeface="Cambria Math" panose="02040503050406030204" pitchFamily="18" charset="0"/>
                            </a:rPr>
                            <m:t>×</m:t>
                          </m:r>
                          <m:acc>
                            <m:accPr>
                              <m:chr m:val="⃗"/>
                              <m:ctrlPr>
                                <a:rPr lang="en-GB" sz="1800" b="0" i="1" smtClean="0">
                                  <a:latin typeface="Cambria Math" panose="02040503050406030204" pitchFamily="18" charset="0"/>
                                  <a:ea typeface="Cambria Math" panose="02040503050406030204" pitchFamily="18" charset="0"/>
                                </a:rPr>
                              </m:ctrlPr>
                            </m:accPr>
                            <m:e>
                              <m:r>
                                <a:rPr lang="en-GB" sz="1800" b="0" i="1" smtClean="0">
                                  <a:latin typeface="Cambria Math" panose="02040503050406030204" pitchFamily="18" charset="0"/>
                                  <a:ea typeface="Cambria Math" panose="02040503050406030204" pitchFamily="18" charset="0"/>
                                </a:rPr>
                                <m:t>𝑢</m:t>
                              </m:r>
                            </m:e>
                          </m:acc>
                        </m:e>
                      </m:d>
                      <m:r>
                        <a:rPr lang="en-US" sz="1800" i="1" smtClean="0">
                          <a:latin typeface="Cambria Math" panose="02040503050406030204" pitchFamily="18" charset="0"/>
                        </a:rPr>
                        <m:t>=</m:t>
                      </m:r>
                      <m:sSubSup>
                        <m:sSubSupPr>
                          <m:ctrlPr>
                            <a:rPr lang="en-GB" sz="1800" b="0" i="1" smtClean="0">
                              <a:latin typeface="Cambria Math" panose="02040503050406030204" pitchFamily="18" charset="0"/>
                              <a:ea typeface="Cambria Math" panose="02040503050406030204" pitchFamily="18" charset="0"/>
                            </a:rPr>
                          </m:ctrlPr>
                        </m:sSubSupPr>
                        <m:e>
                          <m:r>
                            <a:rPr lang="en-US" sz="1800" i="1" smtClean="0">
                              <a:latin typeface="Cambria Math" panose="02040503050406030204" pitchFamily="18" charset="0"/>
                              <a:ea typeface="Cambria Math" panose="02040503050406030204" pitchFamily="18" charset="0"/>
                            </a:rPr>
                            <m:t>𝜌</m:t>
                          </m:r>
                        </m:e>
                        <m:sub>
                          <m:r>
                            <a:rPr lang="en-GB" sz="1800" b="0" i="1" smtClean="0">
                              <a:latin typeface="Cambria Math" panose="02040503050406030204" pitchFamily="18" charset="0"/>
                              <a:ea typeface="Cambria Math" panose="02040503050406030204" pitchFamily="18" charset="0"/>
                            </a:rPr>
                            <m:t>0</m:t>
                          </m:r>
                        </m:sub>
                        <m:sup>
                          <m:r>
                            <a:rPr lang="en-GB" sz="1800" b="0" i="1" smtClean="0">
                              <a:latin typeface="Cambria Math" panose="02040503050406030204" pitchFamily="18" charset="0"/>
                              <a:ea typeface="Cambria Math" panose="02040503050406030204" pitchFamily="18" charset="0"/>
                            </a:rPr>
                            <m:t>−1</m:t>
                          </m:r>
                        </m:sup>
                      </m:sSubSup>
                      <m:sSub>
                        <m:sSubPr>
                          <m:ctrlPr>
                            <a:rPr lang="en-GB" sz="1800" b="0" i="1" smtClean="0">
                              <a:latin typeface="Cambria Math" panose="02040503050406030204" pitchFamily="18" charset="0"/>
                              <a:ea typeface="Cambria Math" panose="02040503050406030204" pitchFamily="18" charset="0"/>
                            </a:rPr>
                          </m:ctrlPr>
                        </m:sSubPr>
                        <m:e>
                          <m:r>
                            <m:rPr>
                              <m:sty m:val="p"/>
                            </m:rPr>
                            <a:rPr lang="en-GB" sz="1800" b="0" i="1" smtClean="0">
                              <a:latin typeface="Cambria Math" panose="02040503050406030204" pitchFamily="18" charset="0"/>
                              <a:ea typeface="Cambria Math" panose="02040503050406030204" pitchFamily="18" charset="0"/>
                            </a:rPr>
                            <m:t>∇</m:t>
                          </m:r>
                        </m:e>
                        <m:sub>
                          <m:r>
                            <a:rPr lang="en-GB" sz="1800" b="0" i="1" smtClean="0">
                              <a:latin typeface="Cambria Math" panose="02040503050406030204" pitchFamily="18" charset="0"/>
                              <a:ea typeface="Cambria Math" panose="02040503050406030204" pitchFamily="18" charset="0"/>
                            </a:rPr>
                            <m:t>𝑧</m:t>
                          </m:r>
                        </m:sub>
                      </m:sSub>
                      <m:r>
                        <a:rPr lang="en-GB" sz="1800" b="0" i="1" smtClean="0">
                          <a:latin typeface="Cambria Math" panose="02040503050406030204" pitchFamily="18" charset="0"/>
                          <a:ea typeface="Cambria Math" panose="02040503050406030204" pitchFamily="18" charset="0"/>
                        </a:rPr>
                        <m:t>𝑝</m:t>
                      </m:r>
                    </m:oMath>
                  </m:oMathPara>
                </a14:m>
                <a:endParaRPr lang="en-US" sz="1800" dirty="0"/>
              </a:p>
              <a:p>
                <a:endParaRPr lang="en-US" sz="1800" dirty="0"/>
              </a:p>
              <a:p>
                <a:r>
                  <a:rPr lang="en-US" sz="1800" dirty="0"/>
                  <a:t>with </a:t>
                </a:r>
                <a:r>
                  <a:rPr lang="en-US" sz="1800" b="1" dirty="0"/>
                  <a:t>ocean currents</a:t>
                </a:r>
                <a:r>
                  <a:rPr lang="en-US" sz="1800" dirty="0"/>
                  <a:t> </a:t>
                </a:r>
                <a14:m>
                  <m:oMath xmlns:m="http://schemas.openxmlformats.org/officeDocument/2006/math">
                    <m:acc>
                      <m:accPr>
                        <m:chr m:val="⃗"/>
                        <m:ctrlPr>
                          <a:rPr lang="en-GB" sz="1800" i="1">
                            <a:latin typeface="Cambria Math" panose="02040503050406030204" pitchFamily="18" charset="0"/>
                            <a:ea typeface="Cambria Math" panose="02040503050406030204" pitchFamily="18" charset="0"/>
                          </a:rPr>
                        </m:ctrlPr>
                      </m:accPr>
                      <m:e>
                        <m:r>
                          <a:rPr lang="en-GB" sz="1800" i="1">
                            <a:latin typeface="Cambria Math" panose="02040503050406030204" pitchFamily="18" charset="0"/>
                            <a:ea typeface="Cambria Math" panose="02040503050406030204" pitchFamily="18" charset="0"/>
                          </a:rPr>
                          <m:t>𝑢</m:t>
                        </m:r>
                      </m:e>
                    </m:acc>
                    <m:r>
                      <a:rPr lang="en-GB" sz="1800" i="1">
                        <a:latin typeface="Cambria Math" panose="02040503050406030204" pitchFamily="18" charset="0"/>
                        <a:ea typeface="Cambria Math" panose="02040503050406030204" pitchFamily="18" charset="0"/>
                      </a:rPr>
                      <m:t> </m:t>
                    </m:r>
                  </m:oMath>
                </a14:m>
                <a:r>
                  <a:rPr lang="en-US" sz="1800" dirty="0"/>
                  <a:t> of </a:t>
                </a:r>
                <a14:m>
                  <m:oMath xmlns:m="http://schemas.openxmlformats.org/officeDocument/2006/math">
                    <m:sSup>
                      <m:sSupPr>
                        <m:ctrlPr>
                          <a:rPr lang="en-GB" sz="1800" b="0" i="1" smtClean="0">
                            <a:latin typeface="Cambria Math" panose="02040503050406030204" pitchFamily="18" charset="0"/>
                          </a:rPr>
                        </m:ctrlPr>
                      </m:sSupPr>
                      <m:e>
                        <m:r>
                          <a:rPr lang="en-GB" sz="1800" b="0" i="0" smtClean="0">
                            <a:latin typeface="Cambria Math" panose="02040503050406030204" pitchFamily="18" charset="0"/>
                          </a:rPr>
                          <m:t>10</m:t>
                        </m:r>
                      </m:e>
                      <m:sup>
                        <m:r>
                          <a:rPr lang="en-GB" sz="1800" b="0" i="0" smtClean="0">
                            <a:latin typeface="Cambria Math" panose="02040503050406030204" pitchFamily="18" charset="0"/>
                          </a:rPr>
                          <m:t>−1</m:t>
                        </m:r>
                      </m:sup>
                    </m:sSup>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10</m:t>
                        </m:r>
                      </m:e>
                      <m:sup>
                        <m:r>
                          <a:rPr lang="en-GB" sz="1800" b="0" i="1" smtClean="0">
                            <a:latin typeface="Cambria Math" panose="02040503050406030204" pitchFamily="18" charset="0"/>
                          </a:rPr>
                          <m:t>−2</m:t>
                        </m:r>
                      </m:sup>
                    </m:sSup>
                    <m:r>
                      <a:rPr lang="en-GB" sz="1800" b="0" i="1" smtClean="0">
                        <a:latin typeface="Cambria Math" panose="02040503050406030204" pitchFamily="18" charset="0"/>
                      </a:rPr>
                      <m:t> </m:t>
                    </m:r>
                    <m:r>
                      <a:rPr lang="en-GB" sz="1800" b="0" i="1" smtClean="0">
                        <a:latin typeface="Cambria Math" panose="02040503050406030204" pitchFamily="18" charset="0"/>
                      </a:rPr>
                      <m:t>𝑚</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𝑠</m:t>
                        </m:r>
                      </m:e>
                      <m:sup>
                        <m:r>
                          <a:rPr lang="en-GB" sz="1800" b="0" i="1" smtClean="0">
                            <a:latin typeface="Cambria Math" panose="02040503050406030204" pitchFamily="18" charset="0"/>
                          </a:rPr>
                          <m:t>−1</m:t>
                        </m:r>
                      </m:sup>
                    </m:sSup>
                  </m:oMath>
                </a14:m>
                <a:r>
                  <a:rPr lang="en-US" sz="1800" dirty="0"/>
                  <a:t> and mid latitudes (</a:t>
                </a:r>
                <a14:m>
                  <m:oMath xmlns:m="http://schemas.openxmlformats.org/officeDocument/2006/math">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𝑓</m:t>
                        </m:r>
                        <m:r>
                          <a:rPr lang="en-GB" sz="1800" b="0" i="1" smtClean="0">
                            <a:latin typeface="Cambria Math" panose="02040503050406030204" pitchFamily="18" charset="0"/>
                          </a:rPr>
                          <m:t>=10</m:t>
                        </m:r>
                      </m:e>
                      <m:sup>
                        <m:r>
                          <a:rPr lang="en-GB" sz="1800" b="0" i="1" smtClean="0">
                            <a:latin typeface="Cambria Math" panose="02040503050406030204" pitchFamily="18" charset="0"/>
                          </a:rPr>
                          <m:t>−4</m:t>
                        </m:r>
                      </m:sup>
                    </m:sSup>
                    <m:r>
                      <a:rPr lang="en-GB" sz="1800" b="0" i="1" smtClean="0">
                        <a:latin typeface="Cambria Math" panose="02040503050406030204" pitchFamily="18" charset="0"/>
                      </a:rPr>
                      <m:t> </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𝑠</m:t>
                        </m:r>
                      </m:e>
                      <m:sup>
                        <m:r>
                          <a:rPr lang="en-GB" sz="1800" b="0" i="1" smtClean="0">
                            <a:latin typeface="Cambria Math" panose="02040503050406030204" pitchFamily="18" charset="0"/>
                          </a:rPr>
                          <m:t>−1</m:t>
                        </m:r>
                      </m:sup>
                    </m:sSup>
                  </m:oMath>
                </a14:m>
                <a:r>
                  <a:rPr lang="en-US" sz="1800" dirty="0"/>
                  <a:t>), then the HPG along surfaces of constant depth z (</a:t>
                </a:r>
                <a14:m>
                  <m:oMath xmlns:m="http://schemas.openxmlformats.org/officeDocument/2006/math">
                    <m:sSub>
                      <m:sSubPr>
                        <m:ctrlPr>
                          <a:rPr lang="en-GB" sz="1800" i="1">
                            <a:latin typeface="Cambria Math" panose="02040503050406030204" pitchFamily="18" charset="0"/>
                            <a:ea typeface="Cambria Math" panose="02040503050406030204" pitchFamily="18" charset="0"/>
                          </a:rPr>
                        </m:ctrlPr>
                      </m:sSubPr>
                      <m:e>
                        <m:r>
                          <m:rPr>
                            <m:sty m:val="p"/>
                          </m:rPr>
                          <a:rPr lang="en-GB" sz="1800" i="1">
                            <a:latin typeface="Cambria Math" panose="02040503050406030204" pitchFamily="18" charset="0"/>
                            <a:ea typeface="Cambria Math" panose="02040503050406030204" pitchFamily="18" charset="0"/>
                          </a:rPr>
                          <m:t>∇</m:t>
                        </m:r>
                      </m:e>
                      <m:sub>
                        <m:r>
                          <a:rPr lang="en-GB" sz="1800" i="1">
                            <a:latin typeface="Cambria Math" panose="02040503050406030204" pitchFamily="18" charset="0"/>
                            <a:ea typeface="Cambria Math" panose="02040503050406030204" pitchFamily="18" charset="0"/>
                          </a:rPr>
                          <m:t>𝑧</m:t>
                        </m:r>
                      </m:sub>
                    </m:sSub>
                    <m:r>
                      <a:rPr lang="en-GB" sz="1800" i="1">
                        <a:latin typeface="Cambria Math" panose="02040503050406030204" pitchFamily="18" charset="0"/>
                        <a:ea typeface="Cambria Math" panose="02040503050406030204" pitchFamily="18" charset="0"/>
                      </a:rPr>
                      <m:t>𝑝</m:t>
                    </m:r>
                  </m:oMath>
                </a14:m>
                <a:r>
                  <a:rPr lang="en-US" sz="1800" dirty="0"/>
                  <a:t>) ranges between </a:t>
                </a:r>
                <a14:m>
                  <m:oMath xmlns:m="http://schemas.openxmlformats.org/officeDocument/2006/math">
                    <m:sSup>
                      <m:sSupPr>
                        <m:ctrlPr>
                          <a:rPr lang="en-GB" sz="1800" b="1" i="1">
                            <a:latin typeface="Cambria Math" panose="02040503050406030204" pitchFamily="18" charset="0"/>
                          </a:rPr>
                        </m:ctrlPr>
                      </m:sSupPr>
                      <m:e>
                        <m:r>
                          <a:rPr lang="en-GB" sz="1800" b="1" i="1">
                            <a:latin typeface="Cambria Math" panose="02040503050406030204" pitchFamily="18" charset="0"/>
                          </a:rPr>
                          <m:t>𝟏𝟎</m:t>
                        </m:r>
                      </m:e>
                      <m:sup>
                        <m:r>
                          <a:rPr lang="en-GB" sz="1800" b="1">
                            <a:latin typeface="Cambria Math" panose="02040503050406030204" pitchFamily="18" charset="0"/>
                          </a:rPr>
                          <m:t>−</m:t>
                        </m:r>
                        <m:r>
                          <a:rPr lang="en-GB" sz="1800" b="1" i="1" smtClean="0">
                            <a:latin typeface="Cambria Math" panose="02040503050406030204" pitchFamily="18" charset="0"/>
                          </a:rPr>
                          <m:t>𝟑</m:t>
                        </m:r>
                      </m:sup>
                    </m:sSup>
                  </m:oMath>
                </a14:m>
                <a:r>
                  <a:rPr lang="en-US" sz="1800" b="1" dirty="0"/>
                  <a:t> </a:t>
                </a:r>
                <a:r>
                  <a:rPr lang="en-US" sz="1800" dirty="0"/>
                  <a:t>and</a:t>
                </a:r>
                <a:r>
                  <a:rPr lang="en-US" sz="1800" b="1" dirty="0"/>
                  <a:t> </a:t>
                </a:r>
                <a14:m>
                  <m:oMath xmlns:m="http://schemas.openxmlformats.org/officeDocument/2006/math">
                    <m:sSup>
                      <m:sSupPr>
                        <m:ctrlPr>
                          <a:rPr lang="en-GB" sz="1800" b="1" i="1">
                            <a:latin typeface="Cambria Math" panose="02040503050406030204" pitchFamily="18" charset="0"/>
                          </a:rPr>
                        </m:ctrlPr>
                      </m:sSupPr>
                      <m:e>
                        <m:r>
                          <a:rPr lang="en-GB" sz="1800" b="1" i="1">
                            <a:latin typeface="Cambria Math" panose="02040503050406030204" pitchFamily="18" charset="0"/>
                          </a:rPr>
                          <m:t>𝟏𝟎</m:t>
                        </m:r>
                      </m:e>
                      <m:sup>
                        <m:r>
                          <a:rPr lang="en-GB" sz="1800" b="1">
                            <a:latin typeface="Cambria Math" panose="02040503050406030204" pitchFamily="18" charset="0"/>
                          </a:rPr>
                          <m:t>−</m:t>
                        </m:r>
                        <m:r>
                          <a:rPr lang="en-GB" sz="1800" b="1" i="1" smtClean="0">
                            <a:latin typeface="Cambria Math" panose="02040503050406030204" pitchFamily="18" charset="0"/>
                          </a:rPr>
                          <m:t>𝟐</m:t>
                        </m:r>
                      </m:sup>
                    </m:sSup>
                    <m:r>
                      <a:rPr lang="en-GB" sz="1800" b="1" i="1" smtClean="0">
                        <a:latin typeface="Cambria Math" panose="02040503050406030204" pitchFamily="18" charset="0"/>
                      </a:rPr>
                      <m:t> </m:t>
                    </m:r>
                    <m:r>
                      <a:rPr lang="en-GB" sz="1800" b="1" i="1" smtClean="0">
                        <a:latin typeface="Cambria Math" panose="02040503050406030204" pitchFamily="18" charset="0"/>
                      </a:rPr>
                      <m:t>𝑵</m:t>
                    </m:r>
                    <m:sSup>
                      <m:sSupPr>
                        <m:ctrlPr>
                          <a:rPr lang="en-GB" sz="1800" b="1" i="1" smtClean="0">
                            <a:latin typeface="Cambria Math" panose="02040503050406030204" pitchFamily="18" charset="0"/>
                          </a:rPr>
                        </m:ctrlPr>
                      </m:sSupPr>
                      <m:e>
                        <m:r>
                          <a:rPr lang="en-GB" sz="1800" b="1" i="1" smtClean="0">
                            <a:latin typeface="Cambria Math" panose="02040503050406030204" pitchFamily="18" charset="0"/>
                          </a:rPr>
                          <m:t>𝒎</m:t>
                        </m:r>
                      </m:e>
                      <m:sup>
                        <m:r>
                          <a:rPr lang="en-GB" sz="1800" b="1" i="1" smtClean="0">
                            <a:latin typeface="Cambria Math" panose="02040503050406030204" pitchFamily="18" charset="0"/>
                          </a:rPr>
                          <m:t>−</m:t>
                        </m:r>
                        <m:r>
                          <a:rPr lang="en-GB" sz="1800" b="1" i="1" smtClean="0">
                            <a:latin typeface="Cambria Math" panose="02040503050406030204" pitchFamily="18" charset="0"/>
                          </a:rPr>
                          <m:t>𝟑</m:t>
                        </m:r>
                      </m:sup>
                    </m:sSup>
                  </m:oMath>
                </a14:m>
                <a:r>
                  <a:rPr lang="en-GB" sz="1800" b="1" dirty="0"/>
                  <a:t>. </a:t>
                </a:r>
              </a:p>
            </p:txBody>
          </p:sp>
        </mc:Choice>
        <mc:Fallback xmlns="">
          <p:sp>
            <p:nvSpPr>
              <p:cNvPr id="60" name="TextBox 59">
                <a:extLst>
                  <a:ext uri="{FF2B5EF4-FFF2-40B4-BE49-F238E27FC236}">
                    <a16:creationId xmlns:a16="http://schemas.microsoft.com/office/drawing/2014/main" id="{FFAD1125-FD68-41F1-A84B-D9996F5F42B3}"/>
                  </a:ext>
                </a:extLst>
              </p:cNvPr>
              <p:cNvSpPr txBox="1">
                <a:spLocks noRot="1" noChangeAspect="1" noMove="1" noResize="1" noEditPoints="1" noAdjustHandles="1" noChangeArrowheads="1" noChangeShapeType="1" noTextEdit="1"/>
              </p:cNvSpPr>
              <p:nvPr/>
            </p:nvSpPr>
            <p:spPr>
              <a:xfrm>
                <a:off x="672698" y="2559672"/>
                <a:ext cx="4382536" cy="2351606"/>
              </a:xfrm>
              <a:prstGeom prst="rect">
                <a:avLst/>
              </a:prstGeom>
              <a:blipFill>
                <a:blip r:embed="rId8"/>
                <a:stretch>
                  <a:fillRect l="-1113" t="-1554" r="-2086" b="-3109"/>
                </a:stretch>
              </a:blipFill>
            </p:spPr>
            <p:txBody>
              <a:bodyPr/>
              <a:lstStyle/>
              <a:p>
                <a:r>
                  <a:rPr lang="en-GB">
                    <a:noFill/>
                  </a:rPr>
                  <a:t> </a:t>
                </a:r>
              </a:p>
            </p:txBody>
          </p:sp>
        </mc:Fallback>
      </mc:AlternateContent>
      <p:sp>
        <p:nvSpPr>
          <p:cNvPr id="61" name="Oval 60">
            <a:extLst>
              <a:ext uri="{FF2B5EF4-FFF2-40B4-BE49-F238E27FC236}">
                <a16:creationId xmlns:a16="http://schemas.microsoft.com/office/drawing/2014/main" id="{82F32E4C-AA17-4FD1-9FFD-997853F1D5A5}"/>
              </a:ext>
            </a:extLst>
          </p:cNvPr>
          <p:cNvSpPr/>
          <p:nvPr/>
        </p:nvSpPr>
        <p:spPr>
          <a:xfrm>
            <a:off x="5570344" y="5520302"/>
            <a:ext cx="528704" cy="37757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D9331407-AAF7-41E2-87C5-2891BEF2A422}"/>
              </a:ext>
            </a:extLst>
          </p:cNvPr>
          <p:cNvSpPr/>
          <p:nvPr/>
        </p:nvSpPr>
        <p:spPr>
          <a:xfrm>
            <a:off x="2893403" y="5821056"/>
            <a:ext cx="528704" cy="377578"/>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B62296E8-EB0C-477B-9C90-B31E459363F2}"/>
              </a:ext>
            </a:extLst>
          </p:cNvPr>
          <p:cNvSpPr/>
          <p:nvPr/>
        </p:nvSpPr>
        <p:spPr>
          <a:xfrm>
            <a:off x="3953062" y="5811912"/>
            <a:ext cx="825884" cy="45172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64F82D0D-D02D-4CAA-B5B4-03E0E720651C}"/>
              </a:ext>
            </a:extLst>
          </p:cNvPr>
          <p:cNvCxnSpPr>
            <a:stCxn id="38" idx="4"/>
            <a:endCxn id="60" idx="0"/>
          </p:cNvCxnSpPr>
          <p:nvPr/>
        </p:nvCxnSpPr>
        <p:spPr>
          <a:xfrm flipH="1">
            <a:off x="2863966" y="1754772"/>
            <a:ext cx="1128596" cy="804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E61CFA3-BAF1-40C0-8FDC-4CA0FEF46367}"/>
              </a:ext>
            </a:extLst>
          </p:cNvPr>
          <p:cNvCxnSpPr>
            <a:cxnSpLocks/>
            <a:stCxn id="41" idx="4"/>
            <a:endCxn id="57" idx="0"/>
          </p:cNvCxnSpPr>
          <p:nvPr/>
        </p:nvCxnSpPr>
        <p:spPr>
          <a:xfrm>
            <a:off x="6288468" y="1797444"/>
            <a:ext cx="1496400" cy="103566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128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F7106BB-A47F-42CC-BCBB-4FDE346AA5C9}"/>
              </a:ext>
            </a:extLst>
          </p:cNvPr>
          <p:cNvPicPr>
            <a:picLocks noChangeAspect="1"/>
          </p:cNvPicPr>
          <p:nvPr/>
        </p:nvPicPr>
        <p:blipFill>
          <a:blip r:embed="rId5">
            <a:lum/>
            <a:alphaModFix/>
          </a:blip>
          <a:srcRect l="12989" b="10262"/>
          <a:stretch>
            <a:fillRect/>
          </a:stretch>
        </p:blipFill>
        <p:spPr>
          <a:xfrm>
            <a:off x="1583679" y="2207673"/>
            <a:ext cx="6176025" cy="3053109"/>
          </a:xfrm>
          <a:prstGeom prst="rect">
            <a:avLst/>
          </a:prstGeom>
          <a:noFill/>
          <a:ln>
            <a:noFill/>
          </a:ln>
        </p:spPr>
      </p:pic>
      <p:sp>
        <p:nvSpPr>
          <p:cNvPr id="21" name="TextBox 20">
            <a:extLst>
              <a:ext uri="{FF2B5EF4-FFF2-40B4-BE49-F238E27FC236}">
                <a16:creationId xmlns:a16="http://schemas.microsoft.com/office/drawing/2014/main" id="{06ABB75D-C63F-440A-BAF9-9FE228F53CC1}"/>
              </a:ext>
            </a:extLst>
          </p:cNvPr>
          <p:cNvSpPr txBox="1"/>
          <p:nvPr/>
        </p:nvSpPr>
        <p:spPr>
          <a:xfrm>
            <a:off x="198124" y="1402374"/>
            <a:ext cx="3463709" cy="1270295"/>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Upper Mixed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p>
          <a:p>
            <a:pPr marR="0" lvl="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a:p>
            <a:pPr marL="0" marR="0" lvl="0" indent="0" algn="l" rtl="0" hangingPunct="0">
              <a:lnSpc>
                <a:spcPct val="100000"/>
              </a:lnSpc>
              <a:spcBef>
                <a:spcPts val="0"/>
              </a:spcBef>
              <a:spcAft>
                <a:spcPts val="1134"/>
              </a:spcAft>
              <a:buNone/>
              <a:tabLst/>
            </a:pPr>
            <a:r>
              <a:rPr lang="en-GB" sz="15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 </a:t>
            </a:r>
          </a:p>
        </p:txBody>
      </p:sp>
      <p:cxnSp>
        <p:nvCxnSpPr>
          <p:cNvPr id="27" name="Straight Arrow Connector 26">
            <a:extLst>
              <a:ext uri="{FF2B5EF4-FFF2-40B4-BE49-F238E27FC236}">
                <a16:creationId xmlns:a16="http://schemas.microsoft.com/office/drawing/2014/main" id="{44D64BDE-4597-4F94-ADF8-7D8E1B74AF83}"/>
              </a:ext>
            </a:extLst>
          </p:cNvPr>
          <p:cNvCxnSpPr>
            <a:cxnSpLocks/>
          </p:cNvCxnSpPr>
          <p:nvPr/>
        </p:nvCxnSpPr>
        <p:spPr>
          <a:xfrm>
            <a:off x="2082800" y="1928273"/>
            <a:ext cx="704850" cy="4362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F2FD747-09C1-43A1-8E54-44938B1E6062}"/>
              </a:ext>
            </a:extLst>
          </p:cNvPr>
          <p:cNvGrpSpPr/>
          <p:nvPr/>
        </p:nvGrpSpPr>
        <p:grpSpPr>
          <a:xfrm>
            <a:off x="2665011" y="2510581"/>
            <a:ext cx="316314" cy="408956"/>
            <a:chOff x="2591986" y="2517942"/>
            <a:chExt cx="311066" cy="389739"/>
          </a:xfrm>
        </p:grpSpPr>
        <p:sp>
          <p:nvSpPr>
            <p:cNvPr id="33" name="Oval 32">
              <a:extLst>
                <a:ext uri="{FF2B5EF4-FFF2-40B4-BE49-F238E27FC236}">
                  <a16:creationId xmlns:a16="http://schemas.microsoft.com/office/drawing/2014/main" id="{00D7FB51-7C15-4878-95D4-D9D3CA48D520}"/>
                </a:ext>
              </a:extLst>
            </p:cNvPr>
            <p:cNvSpPr/>
            <p:nvPr/>
          </p:nvSpPr>
          <p:spPr>
            <a:xfrm>
              <a:off x="2645326" y="2517942"/>
              <a:ext cx="204386" cy="38973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9A10FF01-35E3-4DB4-A1A6-07DF77F92E91}"/>
                </a:ext>
              </a:extLst>
            </p:cNvPr>
            <p:cNvSpPr/>
            <p:nvPr/>
          </p:nvSpPr>
          <p:spPr>
            <a:xfrm>
              <a:off x="2591986" y="2562373"/>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6CCF8C46-9CD2-4A42-9368-1FDB2F2838F5}"/>
                </a:ext>
              </a:extLst>
            </p:cNvPr>
            <p:cNvSpPr/>
            <p:nvPr/>
          </p:nvSpPr>
          <p:spPr>
            <a:xfrm rot="10800000">
              <a:off x="2796372" y="2747069"/>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74031FD0-ABDD-4C0D-ADD6-6C775995A107}"/>
              </a:ext>
            </a:extLst>
          </p:cNvPr>
          <p:cNvGrpSpPr/>
          <p:nvPr/>
        </p:nvGrpSpPr>
        <p:grpSpPr>
          <a:xfrm>
            <a:off x="3187050" y="2255529"/>
            <a:ext cx="99721" cy="459530"/>
            <a:chOff x="3415361" y="2191020"/>
            <a:chExt cx="99721" cy="459530"/>
          </a:xfrm>
        </p:grpSpPr>
        <p:cxnSp>
          <p:nvCxnSpPr>
            <p:cNvPr id="40" name="Straight Connector 39">
              <a:extLst>
                <a:ext uri="{FF2B5EF4-FFF2-40B4-BE49-F238E27FC236}">
                  <a16:creationId xmlns:a16="http://schemas.microsoft.com/office/drawing/2014/main" id="{BB76C627-9C1B-4EAB-9D35-3F6001942264}"/>
                </a:ext>
              </a:extLst>
            </p:cNvPr>
            <p:cNvCxnSpPr>
              <a:cxnSpLocks/>
            </p:cNvCxnSpPr>
            <p:nvPr/>
          </p:nvCxnSpPr>
          <p:spPr>
            <a:xfrm>
              <a:off x="3465222" y="2284153"/>
              <a:ext cx="0" cy="273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0D8F57A5-8DF9-4147-B4CF-9D468FEFB8D6}"/>
                </a:ext>
              </a:extLst>
            </p:cNvPr>
            <p:cNvSpPr/>
            <p:nvPr/>
          </p:nvSpPr>
          <p:spPr>
            <a:xfrm>
              <a:off x="3415361" y="2191020"/>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Isosceles Triangle 42">
              <a:extLst>
                <a:ext uri="{FF2B5EF4-FFF2-40B4-BE49-F238E27FC236}">
                  <a16:creationId xmlns:a16="http://schemas.microsoft.com/office/drawing/2014/main" id="{F19056D2-8B57-4043-8900-C281E4965638}"/>
                </a:ext>
              </a:extLst>
            </p:cNvPr>
            <p:cNvSpPr/>
            <p:nvPr/>
          </p:nvSpPr>
          <p:spPr>
            <a:xfrm rot="10800000">
              <a:off x="3415361" y="2557417"/>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210383FD-6290-429C-9028-8C9DAAFCA271}"/>
              </a:ext>
            </a:extLst>
          </p:cNvPr>
          <p:cNvGrpSpPr/>
          <p:nvPr/>
        </p:nvGrpSpPr>
        <p:grpSpPr>
          <a:xfrm>
            <a:off x="4299356" y="2652760"/>
            <a:ext cx="45719" cy="242294"/>
            <a:chOff x="4552829" y="2720636"/>
            <a:chExt cx="45719" cy="242294"/>
          </a:xfrm>
        </p:grpSpPr>
        <p:grpSp>
          <p:nvGrpSpPr>
            <p:cNvPr id="50" name="Group 49">
              <a:extLst>
                <a:ext uri="{FF2B5EF4-FFF2-40B4-BE49-F238E27FC236}">
                  <a16:creationId xmlns:a16="http://schemas.microsoft.com/office/drawing/2014/main" id="{38637EC4-1DA2-4962-9B73-D619555E3B9A}"/>
                </a:ext>
              </a:extLst>
            </p:cNvPr>
            <p:cNvGrpSpPr/>
            <p:nvPr/>
          </p:nvGrpSpPr>
          <p:grpSpPr>
            <a:xfrm>
              <a:off x="4552829" y="2720636"/>
              <a:ext cx="45719" cy="196575"/>
              <a:chOff x="4552829" y="2720636"/>
              <a:chExt cx="45719" cy="196575"/>
            </a:xfrm>
          </p:grpSpPr>
          <p:cxnSp>
            <p:nvCxnSpPr>
              <p:cNvPr id="46" name="Straight Connector 45">
                <a:extLst>
                  <a:ext uri="{FF2B5EF4-FFF2-40B4-BE49-F238E27FC236}">
                    <a16:creationId xmlns:a16="http://schemas.microsoft.com/office/drawing/2014/main" id="{AC878764-70E0-42AF-AC85-1F86FBC4185C}"/>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ABC2D4A6-5D88-4116-BC1D-ABA2B0E4C3E2}"/>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Isosceles Triangle 48">
              <a:extLst>
                <a:ext uri="{FF2B5EF4-FFF2-40B4-BE49-F238E27FC236}">
                  <a16:creationId xmlns:a16="http://schemas.microsoft.com/office/drawing/2014/main" id="{0F4610C5-3C1A-40CE-826D-F6F013FA8A4F}"/>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1506B796-6AA1-46B4-812C-D18E2592A91C}"/>
              </a:ext>
            </a:extLst>
          </p:cNvPr>
          <p:cNvGrpSpPr/>
          <p:nvPr/>
        </p:nvGrpSpPr>
        <p:grpSpPr>
          <a:xfrm>
            <a:off x="4350158" y="3087873"/>
            <a:ext cx="45719" cy="242294"/>
            <a:chOff x="4552829" y="2720636"/>
            <a:chExt cx="45719" cy="242294"/>
          </a:xfrm>
        </p:grpSpPr>
        <p:grpSp>
          <p:nvGrpSpPr>
            <p:cNvPr id="53" name="Group 52">
              <a:extLst>
                <a:ext uri="{FF2B5EF4-FFF2-40B4-BE49-F238E27FC236}">
                  <a16:creationId xmlns:a16="http://schemas.microsoft.com/office/drawing/2014/main" id="{DDBF6A89-0DEF-49D5-9769-F8289A23EE00}"/>
                </a:ext>
              </a:extLst>
            </p:cNvPr>
            <p:cNvGrpSpPr/>
            <p:nvPr/>
          </p:nvGrpSpPr>
          <p:grpSpPr>
            <a:xfrm>
              <a:off x="4552829" y="2720636"/>
              <a:ext cx="45719" cy="196575"/>
              <a:chOff x="4552829" y="2720636"/>
              <a:chExt cx="45719" cy="196575"/>
            </a:xfrm>
          </p:grpSpPr>
          <p:cxnSp>
            <p:nvCxnSpPr>
              <p:cNvPr id="55" name="Straight Connector 54">
                <a:extLst>
                  <a:ext uri="{FF2B5EF4-FFF2-40B4-BE49-F238E27FC236}">
                    <a16:creationId xmlns:a16="http://schemas.microsoft.com/office/drawing/2014/main" id="{3F01A035-D92D-481E-B07D-8CAAD3CDAEDA}"/>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065954C0-AC9C-40F7-B22E-849DD5118DFA}"/>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Isosceles Triangle 53">
              <a:extLst>
                <a:ext uri="{FF2B5EF4-FFF2-40B4-BE49-F238E27FC236}">
                  <a16:creationId xmlns:a16="http://schemas.microsoft.com/office/drawing/2014/main" id="{CD5BB73E-A7ED-40F0-A546-FDE32C80A261}"/>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6872EDD2-D391-4841-B12D-EE80311B4FCA}"/>
              </a:ext>
            </a:extLst>
          </p:cNvPr>
          <p:cNvGrpSpPr/>
          <p:nvPr/>
        </p:nvGrpSpPr>
        <p:grpSpPr>
          <a:xfrm>
            <a:off x="4593173" y="2782977"/>
            <a:ext cx="1058089" cy="258476"/>
            <a:chOff x="4813313" y="2766043"/>
            <a:chExt cx="1058089" cy="258476"/>
          </a:xfrm>
        </p:grpSpPr>
        <p:sp>
          <p:nvSpPr>
            <p:cNvPr id="57" name="Oval 56">
              <a:extLst>
                <a:ext uri="{FF2B5EF4-FFF2-40B4-BE49-F238E27FC236}">
                  <a16:creationId xmlns:a16="http://schemas.microsoft.com/office/drawing/2014/main" id="{5CA95D72-2E6C-4EC7-8CF5-7B46AEFA5322}"/>
                </a:ext>
              </a:extLst>
            </p:cNvPr>
            <p:cNvSpPr/>
            <p:nvPr/>
          </p:nvSpPr>
          <p:spPr>
            <a:xfrm>
              <a:off x="4813313" y="2800374"/>
              <a:ext cx="1058089" cy="1825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61F61095-4351-46C2-BBA0-B3BD57A10815}"/>
                </a:ext>
              </a:extLst>
            </p:cNvPr>
            <p:cNvSpPr/>
            <p:nvPr/>
          </p:nvSpPr>
          <p:spPr>
            <a:xfrm rot="5400000">
              <a:off x="5480394" y="2756938"/>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C6A09D77-A3C3-4C3B-A84A-7C28535F5BD1}"/>
                </a:ext>
              </a:extLst>
            </p:cNvPr>
            <p:cNvSpPr/>
            <p:nvPr/>
          </p:nvSpPr>
          <p:spPr>
            <a:xfrm rot="16200000">
              <a:off x="5049417" y="2928216"/>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Oval 59">
            <a:extLst>
              <a:ext uri="{FF2B5EF4-FFF2-40B4-BE49-F238E27FC236}">
                <a16:creationId xmlns:a16="http://schemas.microsoft.com/office/drawing/2014/main" id="{A43724A6-E98E-4C0B-B0E8-01EE3D306FD2}"/>
              </a:ext>
            </a:extLst>
          </p:cNvPr>
          <p:cNvSpPr/>
          <p:nvPr/>
        </p:nvSpPr>
        <p:spPr>
          <a:xfrm>
            <a:off x="6245153" y="2823300"/>
            <a:ext cx="415117" cy="40595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617FDAC3-A07D-47E1-B3EE-F2CFE3606BAD}"/>
              </a:ext>
            </a:extLst>
          </p:cNvPr>
          <p:cNvCxnSpPr>
            <a:stCxn id="60" idx="1"/>
            <a:endCxn id="60" idx="5"/>
          </p:cNvCxnSpPr>
          <p:nvPr/>
        </p:nvCxnSpPr>
        <p:spPr>
          <a:xfrm>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A1D34B-D96A-42F4-8ABE-657D91E7C473}"/>
              </a:ext>
            </a:extLst>
          </p:cNvPr>
          <p:cNvCxnSpPr>
            <a:stCxn id="60" idx="3"/>
            <a:endCxn id="60" idx="7"/>
          </p:cNvCxnSpPr>
          <p:nvPr/>
        </p:nvCxnSpPr>
        <p:spPr>
          <a:xfrm flipV="1">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C9BE9EF-5FBF-4121-9384-125FD4457097}"/>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
        <p:nvSpPr>
          <p:cNvPr id="38" name="Rectangle 37">
            <a:extLst>
              <a:ext uri="{FF2B5EF4-FFF2-40B4-BE49-F238E27FC236}">
                <a16:creationId xmlns:a16="http://schemas.microsoft.com/office/drawing/2014/main" id="{1798057F-2C59-4FFF-B7F0-F891F7C4C55C}"/>
              </a:ext>
            </a:extLst>
          </p:cNvPr>
          <p:cNvSpPr/>
          <p:nvPr/>
        </p:nvSpPr>
        <p:spPr>
          <a:xfrm>
            <a:off x="166169" y="813482"/>
            <a:ext cx="8368231" cy="523220"/>
          </a:xfrm>
          <a:prstGeom prst="rect">
            <a:avLst/>
          </a:prstGeom>
        </p:spPr>
        <p:txBody>
          <a:bodyPr wrap="square">
            <a:spAutoFit/>
          </a:bodyPr>
          <a:lstStyle/>
          <a:p>
            <a:pPr lvl="0" hangingPunct="0">
              <a:buSzPct val="45000"/>
            </a:pPr>
            <a:r>
              <a:rPr lang="en-GB" sz="2800" b="1" dirty="0">
                <a:ea typeface="Droid Sans Fallback" pitchFamily="2"/>
                <a:cs typeface="Times New Roman" panose="02020603050405020304" pitchFamily="18" charset="0"/>
              </a:rPr>
              <a:t>BUT</a:t>
            </a:r>
            <a:r>
              <a:rPr lang="en-GB" sz="2800" dirty="0">
                <a:ea typeface="Droid Sans Fallback" pitchFamily="2"/>
                <a:cs typeface="Times New Roman" panose="02020603050405020304" pitchFamily="18" charset="0"/>
              </a:rPr>
              <a:t> all of them present limitations [</a:t>
            </a:r>
            <a:r>
              <a:rPr lang="en-GB" sz="2800" dirty="0" err="1">
                <a:ea typeface="Droid Sans Fallback" pitchFamily="2"/>
                <a:cs typeface="Times New Roman" panose="02020603050405020304" pitchFamily="18" charset="0"/>
              </a:rPr>
              <a:t>Griffies</a:t>
            </a:r>
            <a:r>
              <a:rPr lang="en-GB" sz="2800" dirty="0">
                <a:ea typeface="Droid Sans Fallback" pitchFamily="2"/>
                <a:cs typeface="Times New Roman" panose="02020603050405020304" pitchFamily="18" charset="0"/>
              </a:rPr>
              <a:t> et al. 2000]</a:t>
            </a:r>
          </a:p>
        </p:txBody>
      </p:sp>
    </p:spTree>
    <p:extLst>
      <p:ext uri="{BB962C8B-B14F-4D97-AF65-F5344CB8AC3E}">
        <p14:creationId xmlns:p14="http://schemas.microsoft.com/office/powerpoint/2010/main" val="3419784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F7106BB-A47F-42CC-BCBB-4FDE346AA5C9}"/>
              </a:ext>
            </a:extLst>
          </p:cNvPr>
          <p:cNvPicPr>
            <a:picLocks noChangeAspect="1"/>
          </p:cNvPicPr>
          <p:nvPr/>
        </p:nvPicPr>
        <p:blipFill>
          <a:blip r:embed="rId5">
            <a:lum/>
            <a:alphaModFix/>
          </a:blip>
          <a:srcRect l="12989" b="10262"/>
          <a:stretch>
            <a:fillRect/>
          </a:stretch>
        </p:blipFill>
        <p:spPr>
          <a:xfrm>
            <a:off x="1583679" y="2207673"/>
            <a:ext cx="6176025" cy="3053109"/>
          </a:xfrm>
          <a:prstGeom prst="rect">
            <a:avLst/>
          </a:prstGeom>
          <a:noFill/>
          <a:ln>
            <a:noFill/>
          </a:ln>
        </p:spPr>
      </p:pic>
      <p:sp>
        <p:nvSpPr>
          <p:cNvPr id="21" name="TextBox 20">
            <a:extLst>
              <a:ext uri="{FF2B5EF4-FFF2-40B4-BE49-F238E27FC236}">
                <a16:creationId xmlns:a16="http://schemas.microsoft.com/office/drawing/2014/main" id="{06ABB75D-C63F-440A-BAF9-9FE228F53CC1}"/>
              </a:ext>
            </a:extLst>
          </p:cNvPr>
          <p:cNvSpPr txBox="1"/>
          <p:nvPr/>
        </p:nvSpPr>
        <p:spPr>
          <a:xfrm>
            <a:off x="198124" y="1402374"/>
            <a:ext cx="3463709" cy="1270295"/>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Upper Mixed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p>
          <a:p>
            <a:pPr marR="0" lvl="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a:p>
            <a:pPr marL="0" marR="0" lvl="0" indent="0" algn="l" rtl="0" hangingPunct="0">
              <a:lnSpc>
                <a:spcPct val="100000"/>
              </a:lnSpc>
              <a:spcBef>
                <a:spcPts val="0"/>
              </a:spcBef>
              <a:spcAft>
                <a:spcPts val="1134"/>
              </a:spcAft>
              <a:buNone/>
              <a:tabLst/>
            </a:pPr>
            <a:r>
              <a:rPr lang="en-GB" sz="15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 </a:t>
            </a:r>
          </a:p>
        </p:txBody>
      </p:sp>
      <p:sp>
        <p:nvSpPr>
          <p:cNvPr id="24" name="TextBox 23">
            <a:extLst>
              <a:ext uri="{FF2B5EF4-FFF2-40B4-BE49-F238E27FC236}">
                <a16:creationId xmlns:a16="http://schemas.microsoft.com/office/drawing/2014/main" id="{261210B5-E505-4ACD-B0E6-8CCCF340B7A8}"/>
              </a:ext>
            </a:extLst>
          </p:cNvPr>
          <p:cNvSpPr txBox="1"/>
          <p:nvPr/>
        </p:nvSpPr>
        <p:spPr>
          <a:xfrm>
            <a:off x="181190" y="5352001"/>
            <a:ext cx="6095130" cy="1496818"/>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Bottom Boundary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 – Density </a:t>
            </a:r>
          </a:p>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driven currents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over steep topography:</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64EEF68-9089-4460-BE84-05DBC4CBD994}"/>
              </a:ext>
            </a:extLst>
          </p:cNvPr>
          <p:cNvCxnSpPr>
            <a:cxnSpLocks/>
          </p:cNvCxnSpPr>
          <p:nvPr/>
        </p:nvCxnSpPr>
        <p:spPr>
          <a:xfrm flipV="1">
            <a:off x="1206500" y="4051300"/>
            <a:ext cx="704850" cy="13007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D64BDE-4597-4F94-ADF8-7D8E1B74AF83}"/>
              </a:ext>
            </a:extLst>
          </p:cNvPr>
          <p:cNvCxnSpPr>
            <a:cxnSpLocks/>
          </p:cNvCxnSpPr>
          <p:nvPr/>
        </p:nvCxnSpPr>
        <p:spPr>
          <a:xfrm>
            <a:off x="2082800" y="1928273"/>
            <a:ext cx="704850" cy="4362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F2FD747-09C1-43A1-8E54-44938B1E6062}"/>
              </a:ext>
            </a:extLst>
          </p:cNvPr>
          <p:cNvGrpSpPr/>
          <p:nvPr/>
        </p:nvGrpSpPr>
        <p:grpSpPr>
          <a:xfrm>
            <a:off x="2665011" y="2510581"/>
            <a:ext cx="316314" cy="408956"/>
            <a:chOff x="2591986" y="2517942"/>
            <a:chExt cx="311066" cy="389739"/>
          </a:xfrm>
        </p:grpSpPr>
        <p:sp>
          <p:nvSpPr>
            <p:cNvPr id="33" name="Oval 32">
              <a:extLst>
                <a:ext uri="{FF2B5EF4-FFF2-40B4-BE49-F238E27FC236}">
                  <a16:creationId xmlns:a16="http://schemas.microsoft.com/office/drawing/2014/main" id="{00D7FB51-7C15-4878-95D4-D9D3CA48D520}"/>
                </a:ext>
              </a:extLst>
            </p:cNvPr>
            <p:cNvSpPr/>
            <p:nvPr/>
          </p:nvSpPr>
          <p:spPr>
            <a:xfrm>
              <a:off x="2645326" y="2517942"/>
              <a:ext cx="204386" cy="38973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9A10FF01-35E3-4DB4-A1A6-07DF77F92E91}"/>
                </a:ext>
              </a:extLst>
            </p:cNvPr>
            <p:cNvSpPr/>
            <p:nvPr/>
          </p:nvSpPr>
          <p:spPr>
            <a:xfrm>
              <a:off x="2591986" y="2562373"/>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6CCF8C46-9CD2-4A42-9368-1FDB2F2838F5}"/>
                </a:ext>
              </a:extLst>
            </p:cNvPr>
            <p:cNvSpPr/>
            <p:nvPr/>
          </p:nvSpPr>
          <p:spPr>
            <a:xfrm rot="10800000">
              <a:off x="2796372" y="2747069"/>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74031FD0-ABDD-4C0D-ADD6-6C775995A107}"/>
              </a:ext>
            </a:extLst>
          </p:cNvPr>
          <p:cNvGrpSpPr/>
          <p:nvPr/>
        </p:nvGrpSpPr>
        <p:grpSpPr>
          <a:xfrm>
            <a:off x="3187050" y="2255529"/>
            <a:ext cx="99721" cy="459530"/>
            <a:chOff x="3415361" y="2191020"/>
            <a:chExt cx="99721" cy="459530"/>
          </a:xfrm>
        </p:grpSpPr>
        <p:cxnSp>
          <p:nvCxnSpPr>
            <p:cNvPr id="40" name="Straight Connector 39">
              <a:extLst>
                <a:ext uri="{FF2B5EF4-FFF2-40B4-BE49-F238E27FC236}">
                  <a16:creationId xmlns:a16="http://schemas.microsoft.com/office/drawing/2014/main" id="{BB76C627-9C1B-4EAB-9D35-3F6001942264}"/>
                </a:ext>
              </a:extLst>
            </p:cNvPr>
            <p:cNvCxnSpPr>
              <a:cxnSpLocks/>
            </p:cNvCxnSpPr>
            <p:nvPr/>
          </p:nvCxnSpPr>
          <p:spPr>
            <a:xfrm>
              <a:off x="3465222" y="2284153"/>
              <a:ext cx="0" cy="273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0D8F57A5-8DF9-4147-B4CF-9D468FEFB8D6}"/>
                </a:ext>
              </a:extLst>
            </p:cNvPr>
            <p:cNvSpPr/>
            <p:nvPr/>
          </p:nvSpPr>
          <p:spPr>
            <a:xfrm>
              <a:off x="3415361" y="2191020"/>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Isosceles Triangle 42">
              <a:extLst>
                <a:ext uri="{FF2B5EF4-FFF2-40B4-BE49-F238E27FC236}">
                  <a16:creationId xmlns:a16="http://schemas.microsoft.com/office/drawing/2014/main" id="{F19056D2-8B57-4043-8900-C281E4965638}"/>
                </a:ext>
              </a:extLst>
            </p:cNvPr>
            <p:cNvSpPr/>
            <p:nvPr/>
          </p:nvSpPr>
          <p:spPr>
            <a:xfrm rot="10800000">
              <a:off x="3415361" y="2557417"/>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210383FD-6290-429C-9028-8C9DAAFCA271}"/>
              </a:ext>
            </a:extLst>
          </p:cNvPr>
          <p:cNvGrpSpPr/>
          <p:nvPr/>
        </p:nvGrpSpPr>
        <p:grpSpPr>
          <a:xfrm>
            <a:off x="4299356" y="2652760"/>
            <a:ext cx="45719" cy="242294"/>
            <a:chOff x="4552829" y="2720636"/>
            <a:chExt cx="45719" cy="242294"/>
          </a:xfrm>
        </p:grpSpPr>
        <p:grpSp>
          <p:nvGrpSpPr>
            <p:cNvPr id="50" name="Group 49">
              <a:extLst>
                <a:ext uri="{FF2B5EF4-FFF2-40B4-BE49-F238E27FC236}">
                  <a16:creationId xmlns:a16="http://schemas.microsoft.com/office/drawing/2014/main" id="{38637EC4-1DA2-4962-9B73-D619555E3B9A}"/>
                </a:ext>
              </a:extLst>
            </p:cNvPr>
            <p:cNvGrpSpPr/>
            <p:nvPr/>
          </p:nvGrpSpPr>
          <p:grpSpPr>
            <a:xfrm>
              <a:off x="4552829" y="2720636"/>
              <a:ext cx="45719" cy="196575"/>
              <a:chOff x="4552829" y="2720636"/>
              <a:chExt cx="45719" cy="196575"/>
            </a:xfrm>
          </p:grpSpPr>
          <p:cxnSp>
            <p:nvCxnSpPr>
              <p:cNvPr id="46" name="Straight Connector 45">
                <a:extLst>
                  <a:ext uri="{FF2B5EF4-FFF2-40B4-BE49-F238E27FC236}">
                    <a16:creationId xmlns:a16="http://schemas.microsoft.com/office/drawing/2014/main" id="{AC878764-70E0-42AF-AC85-1F86FBC4185C}"/>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ABC2D4A6-5D88-4116-BC1D-ABA2B0E4C3E2}"/>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Isosceles Triangle 48">
              <a:extLst>
                <a:ext uri="{FF2B5EF4-FFF2-40B4-BE49-F238E27FC236}">
                  <a16:creationId xmlns:a16="http://schemas.microsoft.com/office/drawing/2014/main" id="{0F4610C5-3C1A-40CE-826D-F6F013FA8A4F}"/>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1506B796-6AA1-46B4-812C-D18E2592A91C}"/>
              </a:ext>
            </a:extLst>
          </p:cNvPr>
          <p:cNvGrpSpPr/>
          <p:nvPr/>
        </p:nvGrpSpPr>
        <p:grpSpPr>
          <a:xfrm>
            <a:off x="4350158" y="3087873"/>
            <a:ext cx="45719" cy="242294"/>
            <a:chOff x="4552829" y="2720636"/>
            <a:chExt cx="45719" cy="242294"/>
          </a:xfrm>
        </p:grpSpPr>
        <p:grpSp>
          <p:nvGrpSpPr>
            <p:cNvPr id="53" name="Group 52">
              <a:extLst>
                <a:ext uri="{FF2B5EF4-FFF2-40B4-BE49-F238E27FC236}">
                  <a16:creationId xmlns:a16="http://schemas.microsoft.com/office/drawing/2014/main" id="{DDBF6A89-0DEF-49D5-9769-F8289A23EE00}"/>
                </a:ext>
              </a:extLst>
            </p:cNvPr>
            <p:cNvGrpSpPr/>
            <p:nvPr/>
          </p:nvGrpSpPr>
          <p:grpSpPr>
            <a:xfrm>
              <a:off x="4552829" y="2720636"/>
              <a:ext cx="45719" cy="196575"/>
              <a:chOff x="4552829" y="2720636"/>
              <a:chExt cx="45719" cy="196575"/>
            </a:xfrm>
          </p:grpSpPr>
          <p:cxnSp>
            <p:nvCxnSpPr>
              <p:cNvPr id="55" name="Straight Connector 54">
                <a:extLst>
                  <a:ext uri="{FF2B5EF4-FFF2-40B4-BE49-F238E27FC236}">
                    <a16:creationId xmlns:a16="http://schemas.microsoft.com/office/drawing/2014/main" id="{3F01A035-D92D-481E-B07D-8CAAD3CDAEDA}"/>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065954C0-AC9C-40F7-B22E-849DD5118DFA}"/>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Isosceles Triangle 53">
              <a:extLst>
                <a:ext uri="{FF2B5EF4-FFF2-40B4-BE49-F238E27FC236}">
                  <a16:creationId xmlns:a16="http://schemas.microsoft.com/office/drawing/2014/main" id="{CD5BB73E-A7ED-40F0-A546-FDE32C80A261}"/>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6872EDD2-D391-4841-B12D-EE80311B4FCA}"/>
              </a:ext>
            </a:extLst>
          </p:cNvPr>
          <p:cNvGrpSpPr/>
          <p:nvPr/>
        </p:nvGrpSpPr>
        <p:grpSpPr>
          <a:xfrm>
            <a:off x="4593173" y="2782977"/>
            <a:ext cx="1058089" cy="258476"/>
            <a:chOff x="4813313" y="2766043"/>
            <a:chExt cx="1058089" cy="258476"/>
          </a:xfrm>
        </p:grpSpPr>
        <p:sp>
          <p:nvSpPr>
            <p:cNvPr id="57" name="Oval 56">
              <a:extLst>
                <a:ext uri="{FF2B5EF4-FFF2-40B4-BE49-F238E27FC236}">
                  <a16:creationId xmlns:a16="http://schemas.microsoft.com/office/drawing/2014/main" id="{5CA95D72-2E6C-4EC7-8CF5-7B46AEFA5322}"/>
                </a:ext>
              </a:extLst>
            </p:cNvPr>
            <p:cNvSpPr/>
            <p:nvPr/>
          </p:nvSpPr>
          <p:spPr>
            <a:xfrm>
              <a:off x="4813313" y="2800374"/>
              <a:ext cx="1058089" cy="1825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61F61095-4351-46C2-BBA0-B3BD57A10815}"/>
                </a:ext>
              </a:extLst>
            </p:cNvPr>
            <p:cNvSpPr/>
            <p:nvPr/>
          </p:nvSpPr>
          <p:spPr>
            <a:xfrm rot="5400000">
              <a:off x="5480394" y="2756938"/>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C6A09D77-A3C3-4C3B-A84A-7C28535F5BD1}"/>
                </a:ext>
              </a:extLst>
            </p:cNvPr>
            <p:cNvSpPr/>
            <p:nvPr/>
          </p:nvSpPr>
          <p:spPr>
            <a:xfrm rot="16200000">
              <a:off x="5049417" y="2928216"/>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Oval 59">
            <a:extLst>
              <a:ext uri="{FF2B5EF4-FFF2-40B4-BE49-F238E27FC236}">
                <a16:creationId xmlns:a16="http://schemas.microsoft.com/office/drawing/2014/main" id="{A43724A6-E98E-4C0B-B0E8-01EE3D306FD2}"/>
              </a:ext>
            </a:extLst>
          </p:cNvPr>
          <p:cNvSpPr/>
          <p:nvPr/>
        </p:nvSpPr>
        <p:spPr>
          <a:xfrm>
            <a:off x="6245153" y="2823300"/>
            <a:ext cx="415117" cy="40595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617FDAC3-A07D-47E1-B3EE-F2CFE3606BAD}"/>
              </a:ext>
            </a:extLst>
          </p:cNvPr>
          <p:cNvCxnSpPr>
            <a:stCxn id="60" idx="1"/>
            <a:endCxn id="60" idx="5"/>
          </p:cNvCxnSpPr>
          <p:nvPr/>
        </p:nvCxnSpPr>
        <p:spPr>
          <a:xfrm>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A1D34B-D96A-42F4-8ABE-657D91E7C473}"/>
              </a:ext>
            </a:extLst>
          </p:cNvPr>
          <p:cNvCxnSpPr>
            <a:stCxn id="60" idx="3"/>
            <a:endCxn id="60" idx="7"/>
          </p:cNvCxnSpPr>
          <p:nvPr/>
        </p:nvCxnSpPr>
        <p:spPr>
          <a:xfrm flipV="1">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D9FCFA2-B237-4D8F-9547-2CAF183E1F06}"/>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
        <p:nvSpPr>
          <p:cNvPr id="41" name="Rectangle 40">
            <a:extLst>
              <a:ext uri="{FF2B5EF4-FFF2-40B4-BE49-F238E27FC236}">
                <a16:creationId xmlns:a16="http://schemas.microsoft.com/office/drawing/2014/main" id="{B739962C-EBD5-41EC-A49F-32BD44F681B1}"/>
              </a:ext>
            </a:extLst>
          </p:cNvPr>
          <p:cNvSpPr/>
          <p:nvPr/>
        </p:nvSpPr>
        <p:spPr>
          <a:xfrm>
            <a:off x="166169" y="813482"/>
            <a:ext cx="8368231" cy="523220"/>
          </a:xfrm>
          <a:prstGeom prst="rect">
            <a:avLst/>
          </a:prstGeom>
        </p:spPr>
        <p:txBody>
          <a:bodyPr wrap="square">
            <a:spAutoFit/>
          </a:bodyPr>
          <a:lstStyle/>
          <a:p>
            <a:pPr lvl="0" hangingPunct="0">
              <a:buSzPct val="45000"/>
            </a:pPr>
            <a:r>
              <a:rPr lang="en-GB" sz="2800" b="1" dirty="0">
                <a:ea typeface="Droid Sans Fallback" pitchFamily="2"/>
                <a:cs typeface="Times New Roman" panose="02020603050405020304" pitchFamily="18" charset="0"/>
              </a:rPr>
              <a:t>BUT</a:t>
            </a:r>
            <a:r>
              <a:rPr lang="en-GB" sz="2800" dirty="0">
                <a:ea typeface="Droid Sans Fallback" pitchFamily="2"/>
                <a:cs typeface="Times New Roman" panose="02020603050405020304" pitchFamily="18" charset="0"/>
              </a:rPr>
              <a:t> all of them present limitations [</a:t>
            </a:r>
            <a:r>
              <a:rPr lang="en-GB" sz="2800" dirty="0" err="1">
                <a:ea typeface="Droid Sans Fallback" pitchFamily="2"/>
                <a:cs typeface="Times New Roman" panose="02020603050405020304" pitchFamily="18" charset="0"/>
              </a:rPr>
              <a:t>Griffies</a:t>
            </a:r>
            <a:r>
              <a:rPr lang="en-GB" sz="2800" dirty="0">
                <a:ea typeface="Droid Sans Fallback" pitchFamily="2"/>
                <a:cs typeface="Times New Roman" panose="02020603050405020304" pitchFamily="18" charset="0"/>
              </a:rPr>
              <a:t> et al. 2000]</a:t>
            </a:r>
          </a:p>
        </p:txBody>
      </p:sp>
    </p:spTree>
    <p:extLst>
      <p:ext uri="{BB962C8B-B14F-4D97-AF65-F5344CB8AC3E}">
        <p14:creationId xmlns:p14="http://schemas.microsoft.com/office/powerpoint/2010/main" val="3429708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F7106BB-A47F-42CC-BCBB-4FDE346AA5C9}"/>
              </a:ext>
            </a:extLst>
          </p:cNvPr>
          <p:cNvPicPr>
            <a:picLocks noChangeAspect="1"/>
          </p:cNvPicPr>
          <p:nvPr/>
        </p:nvPicPr>
        <p:blipFill>
          <a:blip r:embed="rId5">
            <a:lum/>
            <a:alphaModFix/>
          </a:blip>
          <a:srcRect l="12989" b="10262"/>
          <a:stretch>
            <a:fillRect/>
          </a:stretch>
        </p:blipFill>
        <p:spPr>
          <a:xfrm>
            <a:off x="1583679" y="2207673"/>
            <a:ext cx="6176025" cy="3053109"/>
          </a:xfrm>
          <a:prstGeom prst="rect">
            <a:avLst/>
          </a:prstGeom>
          <a:noFill/>
          <a:ln>
            <a:noFill/>
          </a:ln>
        </p:spPr>
      </p:pic>
      <p:sp>
        <p:nvSpPr>
          <p:cNvPr id="21" name="TextBox 20">
            <a:extLst>
              <a:ext uri="{FF2B5EF4-FFF2-40B4-BE49-F238E27FC236}">
                <a16:creationId xmlns:a16="http://schemas.microsoft.com/office/drawing/2014/main" id="{06ABB75D-C63F-440A-BAF9-9FE228F53CC1}"/>
              </a:ext>
            </a:extLst>
          </p:cNvPr>
          <p:cNvSpPr txBox="1"/>
          <p:nvPr/>
        </p:nvSpPr>
        <p:spPr>
          <a:xfrm>
            <a:off x="198124" y="1402374"/>
            <a:ext cx="3463709" cy="1270295"/>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Upper Mixed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p>
          <a:p>
            <a:pPr marR="0" lvl="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a:p>
            <a:pPr marL="0" marR="0" lvl="0" indent="0" algn="l" rtl="0" hangingPunct="0">
              <a:lnSpc>
                <a:spcPct val="100000"/>
              </a:lnSpc>
              <a:spcBef>
                <a:spcPts val="0"/>
              </a:spcBef>
              <a:spcAft>
                <a:spcPts val="1134"/>
              </a:spcAft>
              <a:buNone/>
              <a:tabLst/>
            </a:pPr>
            <a:r>
              <a:rPr lang="en-GB" sz="15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 </a:t>
            </a:r>
          </a:p>
        </p:txBody>
      </p:sp>
      <p:sp>
        <p:nvSpPr>
          <p:cNvPr id="23" name="TextBox 22">
            <a:extLst>
              <a:ext uri="{FF2B5EF4-FFF2-40B4-BE49-F238E27FC236}">
                <a16:creationId xmlns:a16="http://schemas.microsoft.com/office/drawing/2014/main" id="{2B76A755-00DB-4DA0-B141-F90A2FB7C3C2}"/>
              </a:ext>
            </a:extLst>
          </p:cNvPr>
          <p:cNvSpPr txBox="1"/>
          <p:nvPr/>
        </p:nvSpPr>
        <p:spPr>
          <a:xfrm>
            <a:off x="6660270" y="5425847"/>
            <a:ext cx="3170756" cy="1623697"/>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Horizontal Pressure Gradients:</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009933"/>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endParaRPr>
          </a:p>
        </p:txBody>
      </p:sp>
      <p:sp>
        <p:nvSpPr>
          <p:cNvPr id="24" name="TextBox 23">
            <a:extLst>
              <a:ext uri="{FF2B5EF4-FFF2-40B4-BE49-F238E27FC236}">
                <a16:creationId xmlns:a16="http://schemas.microsoft.com/office/drawing/2014/main" id="{261210B5-E505-4ACD-B0E6-8CCCF340B7A8}"/>
              </a:ext>
            </a:extLst>
          </p:cNvPr>
          <p:cNvSpPr txBox="1"/>
          <p:nvPr/>
        </p:nvSpPr>
        <p:spPr>
          <a:xfrm>
            <a:off x="181190" y="5352001"/>
            <a:ext cx="6095130" cy="1496818"/>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Bottom Boundary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 – Density </a:t>
            </a:r>
          </a:p>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driven currents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over steep topography:</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64EEF68-9089-4460-BE84-05DBC4CBD994}"/>
              </a:ext>
            </a:extLst>
          </p:cNvPr>
          <p:cNvCxnSpPr>
            <a:cxnSpLocks/>
          </p:cNvCxnSpPr>
          <p:nvPr/>
        </p:nvCxnSpPr>
        <p:spPr>
          <a:xfrm flipV="1">
            <a:off x="1206500" y="4051300"/>
            <a:ext cx="704850" cy="13007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D64BDE-4597-4F94-ADF8-7D8E1B74AF83}"/>
              </a:ext>
            </a:extLst>
          </p:cNvPr>
          <p:cNvCxnSpPr>
            <a:cxnSpLocks/>
          </p:cNvCxnSpPr>
          <p:nvPr/>
        </p:nvCxnSpPr>
        <p:spPr>
          <a:xfrm>
            <a:off x="2082800" y="1928273"/>
            <a:ext cx="704850" cy="4362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F2FD747-09C1-43A1-8E54-44938B1E6062}"/>
              </a:ext>
            </a:extLst>
          </p:cNvPr>
          <p:cNvGrpSpPr/>
          <p:nvPr/>
        </p:nvGrpSpPr>
        <p:grpSpPr>
          <a:xfrm>
            <a:off x="2665011" y="2510581"/>
            <a:ext cx="316314" cy="408956"/>
            <a:chOff x="2591986" y="2517942"/>
            <a:chExt cx="311066" cy="389739"/>
          </a:xfrm>
        </p:grpSpPr>
        <p:sp>
          <p:nvSpPr>
            <p:cNvPr id="33" name="Oval 32">
              <a:extLst>
                <a:ext uri="{FF2B5EF4-FFF2-40B4-BE49-F238E27FC236}">
                  <a16:creationId xmlns:a16="http://schemas.microsoft.com/office/drawing/2014/main" id="{00D7FB51-7C15-4878-95D4-D9D3CA48D520}"/>
                </a:ext>
              </a:extLst>
            </p:cNvPr>
            <p:cNvSpPr/>
            <p:nvPr/>
          </p:nvSpPr>
          <p:spPr>
            <a:xfrm>
              <a:off x="2645326" y="2517942"/>
              <a:ext cx="204386" cy="38973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9A10FF01-35E3-4DB4-A1A6-07DF77F92E91}"/>
                </a:ext>
              </a:extLst>
            </p:cNvPr>
            <p:cNvSpPr/>
            <p:nvPr/>
          </p:nvSpPr>
          <p:spPr>
            <a:xfrm>
              <a:off x="2591986" y="2562373"/>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6CCF8C46-9CD2-4A42-9368-1FDB2F2838F5}"/>
                </a:ext>
              </a:extLst>
            </p:cNvPr>
            <p:cNvSpPr/>
            <p:nvPr/>
          </p:nvSpPr>
          <p:spPr>
            <a:xfrm rot="10800000">
              <a:off x="2796372" y="2747069"/>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74031FD0-ABDD-4C0D-ADD6-6C775995A107}"/>
              </a:ext>
            </a:extLst>
          </p:cNvPr>
          <p:cNvGrpSpPr/>
          <p:nvPr/>
        </p:nvGrpSpPr>
        <p:grpSpPr>
          <a:xfrm>
            <a:off x="3187050" y="2255529"/>
            <a:ext cx="99721" cy="459530"/>
            <a:chOff x="3415361" y="2191020"/>
            <a:chExt cx="99721" cy="459530"/>
          </a:xfrm>
        </p:grpSpPr>
        <p:cxnSp>
          <p:nvCxnSpPr>
            <p:cNvPr id="40" name="Straight Connector 39">
              <a:extLst>
                <a:ext uri="{FF2B5EF4-FFF2-40B4-BE49-F238E27FC236}">
                  <a16:creationId xmlns:a16="http://schemas.microsoft.com/office/drawing/2014/main" id="{BB76C627-9C1B-4EAB-9D35-3F6001942264}"/>
                </a:ext>
              </a:extLst>
            </p:cNvPr>
            <p:cNvCxnSpPr>
              <a:cxnSpLocks/>
            </p:cNvCxnSpPr>
            <p:nvPr/>
          </p:nvCxnSpPr>
          <p:spPr>
            <a:xfrm>
              <a:off x="3465222" y="2284153"/>
              <a:ext cx="0" cy="273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0D8F57A5-8DF9-4147-B4CF-9D468FEFB8D6}"/>
                </a:ext>
              </a:extLst>
            </p:cNvPr>
            <p:cNvSpPr/>
            <p:nvPr/>
          </p:nvSpPr>
          <p:spPr>
            <a:xfrm>
              <a:off x="3415361" y="2191020"/>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Isosceles Triangle 42">
              <a:extLst>
                <a:ext uri="{FF2B5EF4-FFF2-40B4-BE49-F238E27FC236}">
                  <a16:creationId xmlns:a16="http://schemas.microsoft.com/office/drawing/2014/main" id="{F19056D2-8B57-4043-8900-C281E4965638}"/>
                </a:ext>
              </a:extLst>
            </p:cNvPr>
            <p:cNvSpPr/>
            <p:nvPr/>
          </p:nvSpPr>
          <p:spPr>
            <a:xfrm rot="10800000">
              <a:off x="3415361" y="2557417"/>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210383FD-6290-429C-9028-8C9DAAFCA271}"/>
              </a:ext>
            </a:extLst>
          </p:cNvPr>
          <p:cNvGrpSpPr/>
          <p:nvPr/>
        </p:nvGrpSpPr>
        <p:grpSpPr>
          <a:xfrm>
            <a:off x="4299356" y="2652760"/>
            <a:ext cx="45719" cy="242294"/>
            <a:chOff x="4552829" y="2720636"/>
            <a:chExt cx="45719" cy="242294"/>
          </a:xfrm>
        </p:grpSpPr>
        <p:grpSp>
          <p:nvGrpSpPr>
            <p:cNvPr id="50" name="Group 49">
              <a:extLst>
                <a:ext uri="{FF2B5EF4-FFF2-40B4-BE49-F238E27FC236}">
                  <a16:creationId xmlns:a16="http://schemas.microsoft.com/office/drawing/2014/main" id="{38637EC4-1DA2-4962-9B73-D619555E3B9A}"/>
                </a:ext>
              </a:extLst>
            </p:cNvPr>
            <p:cNvGrpSpPr/>
            <p:nvPr/>
          </p:nvGrpSpPr>
          <p:grpSpPr>
            <a:xfrm>
              <a:off x="4552829" y="2720636"/>
              <a:ext cx="45719" cy="196575"/>
              <a:chOff x="4552829" y="2720636"/>
              <a:chExt cx="45719" cy="196575"/>
            </a:xfrm>
          </p:grpSpPr>
          <p:cxnSp>
            <p:nvCxnSpPr>
              <p:cNvPr id="46" name="Straight Connector 45">
                <a:extLst>
                  <a:ext uri="{FF2B5EF4-FFF2-40B4-BE49-F238E27FC236}">
                    <a16:creationId xmlns:a16="http://schemas.microsoft.com/office/drawing/2014/main" id="{AC878764-70E0-42AF-AC85-1F86FBC4185C}"/>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ABC2D4A6-5D88-4116-BC1D-ABA2B0E4C3E2}"/>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Isosceles Triangle 48">
              <a:extLst>
                <a:ext uri="{FF2B5EF4-FFF2-40B4-BE49-F238E27FC236}">
                  <a16:creationId xmlns:a16="http://schemas.microsoft.com/office/drawing/2014/main" id="{0F4610C5-3C1A-40CE-826D-F6F013FA8A4F}"/>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1506B796-6AA1-46B4-812C-D18E2592A91C}"/>
              </a:ext>
            </a:extLst>
          </p:cNvPr>
          <p:cNvGrpSpPr/>
          <p:nvPr/>
        </p:nvGrpSpPr>
        <p:grpSpPr>
          <a:xfrm>
            <a:off x="4350158" y="3087873"/>
            <a:ext cx="45719" cy="242294"/>
            <a:chOff x="4552829" y="2720636"/>
            <a:chExt cx="45719" cy="242294"/>
          </a:xfrm>
        </p:grpSpPr>
        <p:grpSp>
          <p:nvGrpSpPr>
            <p:cNvPr id="53" name="Group 52">
              <a:extLst>
                <a:ext uri="{FF2B5EF4-FFF2-40B4-BE49-F238E27FC236}">
                  <a16:creationId xmlns:a16="http://schemas.microsoft.com/office/drawing/2014/main" id="{DDBF6A89-0DEF-49D5-9769-F8289A23EE00}"/>
                </a:ext>
              </a:extLst>
            </p:cNvPr>
            <p:cNvGrpSpPr/>
            <p:nvPr/>
          </p:nvGrpSpPr>
          <p:grpSpPr>
            <a:xfrm>
              <a:off x="4552829" y="2720636"/>
              <a:ext cx="45719" cy="196575"/>
              <a:chOff x="4552829" y="2720636"/>
              <a:chExt cx="45719" cy="196575"/>
            </a:xfrm>
          </p:grpSpPr>
          <p:cxnSp>
            <p:nvCxnSpPr>
              <p:cNvPr id="55" name="Straight Connector 54">
                <a:extLst>
                  <a:ext uri="{FF2B5EF4-FFF2-40B4-BE49-F238E27FC236}">
                    <a16:creationId xmlns:a16="http://schemas.microsoft.com/office/drawing/2014/main" id="{3F01A035-D92D-481E-B07D-8CAAD3CDAEDA}"/>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065954C0-AC9C-40F7-B22E-849DD5118DFA}"/>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Isosceles Triangle 53">
              <a:extLst>
                <a:ext uri="{FF2B5EF4-FFF2-40B4-BE49-F238E27FC236}">
                  <a16:creationId xmlns:a16="http://schemas.microsoft.com/office/drawing/2014/main" id="{CD5BB73E-A7ED-40F0-A546-FDE32C80A261}"/>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6872EDD2-D391-4841-B12D-EE80311B4FCA}"/>
              </a:ext>
            </a:extLst>
          </p:cNvPr>
          <p:cNvGrpSpPr/>
          <p:nvPr/>
        </p:nvGrpSpPr>
        <p:grpSpPr>
          <a:xfrm>
            <a:off x="4593173" y="2782977"/>
            <a:ext cx="1058089" cy="258476"/>
            <a:chOff x="4813313" y="2766043"/>
            <a:chExt cx="1058089" cy="258476"/>
          </a:xfrm>
        </p:grpSpPr>
        <p:sp>
          <p:nvSpPr>
            <p:cNvPr id="57" name="Oval 56">
              <a:extLst>
                <a:ext uri="{FF2B5EF4-FFF2-40B4-BE49-F238E27FC236}">
                  <a16:creationId xmlns:a16="http://schemas.microsoft.com/office/drawing/2014/main" id="{5CA95D72-2E6C-4EC7-8CF5-7B46AEFA5322}"/>
                </a:ext>
              </a:extLst>
            </p:cNvPr>
            <p:cNvSpPr/>
            <p:nvPr/>
          </p:nvSpPr>
          <p:spPr>
            <a:xfrm>
              <a:off x="4813313" y="2800374"/>
              <a:ext cx="1058089" cy="1825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61F61095-4351-46C2-BBA0-B3BD57A10815}"/>
                </a:ext>
              </a:extLst>
            </p:cNvPr>
            <p:cNvSpPr/>
            <p:nvPr/>
          </p:nvSpPr>
          <p:spPr>
            <a:xfrm rot="5400000">
              <a:off x="5480394" y="2756938"/>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C6A09D77-A3C3-4C3B-A84A-7C28535F5BD1}"/>
                </a:ext>
              </a:extLst>
            </p:cNvPr>
            <p:cNvSpPr/>
            <p:nvPr/>
          </p:nvSpPr>
          <p:spPr>
            <a:xfrm rot="16200000">
              <a:off x="5049417" y="2928216"/>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Oval 59">
            <a:extLst>
              <a:ext uri="{FF2B5EF4-FFF2-40B4-BE49-F238E27FC236}">
                <a16:creationId xmlns:a16="http://schemas.microsoft.com/office/drawing/2014/main" id="{A43724A6-E98E-4C0B-B0E8-01EE3D306FD2}"/>
              </a:ext>
            </a:extLst>
          </p:cNvPr>
          <p:cNvSpPr/>
          <p:nvPr/>
        </p:nvSpPr>
        <p:spPr>
          <a:xfrm>
            <a:off x="6245153" y="2823300"/>
            <a:ext cx="415117" cy="40595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617FDAC3-A07D-47E1-B3EE-F2CFE3606BAD}"/>
              </a:ext>
            </a:extLst>
          </p:cNvPr>
          <p:cNvCxnSpPr>
            <a:stCxn id="60" idx="1"/>
            <a:endCxn id="60" idx="5"/>
          </p:cNvCxnSpPr>
          <p:nvPr/>
        </p:nvCxnSpPr>
        <p:spPr>
          <a:xfrm>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A1D34B-D96A-42F4-8ABE-657D91E7C473}"/>
              </a:ext>
            </a:extLst>
          </p:cNvPr>
          <p:cNvCxnSpPr>
            <a:stCxn id="60" idx="3"/>
            <a:endCxn id="60" idx="7"/>
          </p:cNvCxnSpPr>
          <p:nvPr/>
        </p:nvCxnSpPr>
        <p:spPr>
          <a:xfrm flipV="1">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5AEB9C4-739C-43C1-979C-583C2B527050}"/>
              </a:ext>
            </a:extLst>
          </p:cNvPr>
          <p:cNvCxnSpPr>
            <a:cxnSpLocks/>
          </p:cNvCxnSpPr>
          <p:nvPr/>
        </p:nvCxnSpPr>
        <p:spPr>
          <a:xfrm flipH="1" flipV="1">
            <a:off x="6726937" y="3307308"/>
            <a:ext cx="1299464" cy="20646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3DB15E7-0AC1-4A80-8CC8-B652A6DB1E52}"/>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
        <p:nvSpPr>
          <p:cNvPr id="45" name="Rectangle 44">
            <a:extLst>
              <a:ext uri="{FF2B5EF4-FFF2-40B4-BE49-F238E27FC236}">
                <a16:creationId xmlns:a16="http://schemas.microsoft.com/office/drawing/2014/main" id="{B5351295-FC7D-4ED5-96BA-B7148CE72DBB}"/>
              </a:ext>
            </a:extLst>
          </p:cNvPr>
          <p:cNvSpPr/>
          <p:nvPr/>
        </p:nvSpPr>
        <p:spPr>
          <a:xfrm>
            <a:off x="166169" y="813482"/>
            <a:ext cx="8368231" cy="523220"/>
          </a:xfrm>
          <a:prstGeom prst="rect">
            <a:avLst/>
          </a:prstGeom>
        </p:spPr>
        <p:txBody>
          <a:bodyPr wrap="square">
            <a:spAutoFit/>
          </a:bodyPr>
          <a:lstStyle/>
          <a:p>
            <a:pPr lvl="0" hangingPunct="0">
              <a:buSzPct val="45000"/>
            </a:pPr>
            <a:r>
              <a:rPr lang="en-GB" sz="2800" b="1" dirty="0">
                <a:ea typeface="Droid Sans Fallback" pitchFamily="2"/>
                <a:cs typeface="Times New Roman" panose="02020603050405020304" pitchFamily="18" charset="0"/>
              </a:rPr>
              <a:t>BUT</a:t>
            </a:r>
            <a:r>
              <a:rPr lang="en-GB" sz="2800" dirty="0">
                <a:ea typeface="Droid Sans Fallback" pitchFamily="2"/>
                <a:cs typeface="Times New Roman" panose="02020603050405020304" pitchFamily="18" charset="0"/>
              </a:rPr>
              <a:t> all of them present limitations [</a:t>
            </a:r>
            <a:r>
              <a:rPr lang="en-GB" sz="2800" dirty="0" err="1">
                <a:ea typeface="Droid Sans Fallback" pitchFamily="2"/>
                <a:cs typeface="Times New Roman" panose="02020603050405020304" pitchFamily="18" charset="0"/>
              </a:rPr>
              <a:t>Griffies</a:t>
            </a:r>
            <a:r>
              <a:rPr lang="en-GB" sz="2800" dirty="0">
                <a:ea typeface="Droid Sans Fallback" pitchFamily="2"/>
                <a:cs typeface="Times New Roman" panose="02020603050405020304" pitchFamily="18" charset="0"/>
              </a:rPr>
              <a:t> et al. 2000]</a:t>
            </a:r>
          </a:p>
        </p:txBody>
      </p:sp>
    </p:spTree>
    <p:extLst>
      <p:ext uri="{BB962C8B-B14F-4D97-AF65-F5344CB8AC3E}">
        <p14:creationId xmlns:p14="http://schemas.microsoft.com/office/powerpoint/2010/main" val="280764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EF7106BB-A47F-42CC-BCBB-4FDE346AA5C9}"/>
              </a:ext>
            </a:extLst>
          </p:cNvPr>
          <p:cNvPicPr>
            <a:picLocks noChangeAspect="1"/>
          </p:cNvPicPr>
          <p:nvPr/>
        </p:nvPicPr>
        <p:blipFill>
          <a:blip r:embed="rId5">
            <a:lum/>
            <a:alphaModFix/>
          </a:blip>
          <a:srcRect l="12989" b="10262"/>
          <a:stretch>
            <a:fillRect/>
          </a:stretch>
        </p:blipFill>
        <p:spPr>
          <a:xfrm>
            <a:off x="1583679" y="2207673"/>
            <a:ext cx="6176025" cy="3053109"/>
          </a:xfrm>
          <a:prstGeom prst="rect">
            <a:avLst/>
          </a:prstGeom>
          <a:noFill/>
          <a:ln>
            <a:noFill/>
          </a:ln>
        </p:spPr>
      </p:pic>
      <p:sp>
        <p:nvSpPr>
          <p:cNvPr id="21" name="TextBox 20">
            <a:extLst>
              <a:ext uri="{FF2B5EF4-FFF2-40B4-BE49-F238E27FC236}">
                <a16:creationId xmlns:a16="http://schemas.microsoft.com/office/drawing/2014/main" id="{06ABB75D-C63F-440A-BAF9-9FE228F53CC1}"/>
              </a:ext>
            </a:extLst>
          </p:cNvPr>
          <p:cNvSpPr txBox="1"/>
          <p:nvPr/>
        </p:nvSpPr>
        <p:spPr>
          <a:xfrm>
            <a:off x="198124" y="1402374"/>
            <a:ext cx="3463709" cy="1270295"/>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Upper Mixed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p>
          <a:p>
            <a:pPr marR="0" lvl="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a:p>
            <a:pPr marL="0" marR="0" lvl="0" indent="0" algn="l" rtl="0" hangingPunct="0">
              <a:lnSpc>
                <a:spcPct val="100000"/>
              </a:lnSpc>
              <a:spcBef>
                <a:spcPts val="0"/>
              </a:spcBef>
              <a:spcAft>
                <a:spcPts val="1134"/>
              </a:spcAft>
              <a:buNone/>
              <a:tabLst/>
            </a:pPr>
            <a:r>
              <a:rPr lang="en-GB" sz="1500" b="1" i="0" u="none" strike="noStrike" kern="1200" cap="none" dirty="0">
                <a:ln>
                  <a:noFill/>
                </a:ln>
                <a:effectLst>
                  <a:outerShdw dist="17961" dir="2700000">
                    <a:scrgbClr r="0" g="0" b="0"/>
                  </a:outerShdw>
                </a:effectLst>
                <a:latin typeface="Liberation Sans" pitchFamily="18"/>
                <a:ea typeface="Droid Sans Fallback" pitchFamily="2"/>
                <a:cs typeface="FreeSans" pitchFamily="2"/>
              </a:rPr>
              <a:t> </a:t>
            </a:r>
          </a:p>
        </p:txBody>
      </p:sp>
      <p:sp>
        <p:nvSpPr>
          <p:cNvPr id="22" name="TextBox 21">
            <a:extLst>
              <a:ext uri="{FF2B5EF4-FFF2-40B4-BE49-F238E27FC236}">
                <a16:creationId xmlns:a16="http://schemas.microsoft.com/office/drawing/2014/main" id="{98C94B5B-8F2F-4D62-A13F-89118A7DC830}"/>
              </a:ext>
            </a:extLst>
          </p:cNvPr>
          <p:cNvSpPr txBox="1"/>
          <p:nvPr/>
        </p:nvSpPr>
        <p:spPr>
          <a:xfrm>
            <a:off x="7230913" y="1487044"/>
            <a:ext cx="2849712" cy="1497456"/>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err="1">
                <a:ln>
                  <a:noFill/>
                </a:ln>
                <a:latin typeface="Times New Roman" panose="02020603050405020304" pitchFamily="18" charset="0"/>
                <a:ea typeface="Droid Sans Fallback" pitchFamily="2"/>
                <a:cs typeface="Times New Roman" panose="02020603050405020304" pitchFamily="18" charset="0"/>
              </a:rPr>
              <a:t>Isoneutral</a:t>
            </a: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 tracer transport </a:t>
            </a:r>
          </a:p>
          <a:p>
            <a:pPr marR="0" lvl="0" algn="l" rtl="0" hangingPunct="0">
              <a:lnSpc>
                <a:spcPct val="100000"/>
              </a:lnSpc>
              <a:spcBef>
                <a:spcPts val="0"/>
              </a:spcBef>
              <a:spcAft>
                <a:spcPts val="283"/>
              </a:spcAft>
              <a:tabLst/>
            </a:pPr>
            <a:r>
              <a:rPr lang="en-GB" i="0" u="none" strike="noStrike" kern="1200" cap="none" dirty="0">
                <a:ln>
                  <a:noFill/>
                </a:ln>
                <a:latin typeface="Times New Roman" panose="02020603050405020304" pitchFamily="18" charset="0"/>
                <a:ea typeface="Droid Sans Fallback" pitchFamily="2"/>
                <a:cs typeface="Times New Roman" panose="02020603050405020304" pitchFamily="18" charset="0"/>
              </a:rPr>
              <a:t>in the ocean interior:</a:t>
            </a:r>
          </a:p>
          <a:p>
            <a:pPr marL="0" marR="0" lvl="0" indent="0" algn="l"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009933"/>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endParaRPr>
          </a:p>
        </p:txBody>
      </p:sp>
      <p:sp>
        <p:nvSpPr>
          <p:cNvPr id="23" name="TextBox 22">
            <a:extLst>
              <a:ext uri="{FF2B5EF4-FFF2-40B4-BE49-F238E27FC236}">
                <a16:creationId xmlns:a16="http://schemas.microsoft.com/office/drawing/2014/main" id="{2B76A755-00DB-4DA0-B141-F90A2FB7C3C2}"/>
              </a:ext>
            </a:extLst>
          </p:cNvPr>
          <p:cNvSpPr txBox="1"/>
          <p:nvPr/>
        </p:nvSpPr>
        <p:spPr>
          <a:xfrm>
            <a:off x="6660270" y="5425847"/>
            <a:ext cx="3170756" cy="1623697"/>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Horizontal Pressure Gradients:</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009933"/>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endParaRPr>
          </a:p>
        </p:txBody>
      </p:sp>
      <p:sp>
        <p:nvSpPr>
          <p:cNvPr id="24" name="TextBox 23">
            <a:extLst>
              <a:ext uri="{FF2B5EF4-FFF2-40B4-BE49-F238E27FC236}">
                <a16:creationId xmlns:a16="http://schemas.microsoft.com/office/drawing/2014/main" id="{261210B5-E505-4ACD-B0E6-8CCCF340B7A8}"/>
              </a:ext>
            </a:extLst>
          </p:cNvPr>
          <p:cNvSpPr txBox="1"/>
          <p:nvPr/>
        </p:nvSpPr>
        <p:spPr>
          <a:xfrm>
            <a:off x="181190" y="5352001"/>
            <a:ext cx="6095130" cy="1496818"/>
          </a:xfrm>
          <a:prstGeom prst="rect">
            <a:avLst/>
          </a:prstGeom>
          <a:noFill/>
          <a:ln>
            <a:noFill/>
          </a:ln>
        </p:spPr>
        <p:txBody>
          <a:bodyPr vert="horz" wrap="none" lIns="90000" tIns="45000" rIns="90000" bIns="45000" anchorCtr="0" compatLnSpc="0"/>
          <a:lstStyle/>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Bottom Boundary Layer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dynamics</a:t>
            </a: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 – Density </a:t>
            </a:r>
          </a:p>
          <a:p>
            <a:pPr marR="0" lvl="0" algn="l" rtl="0" hangingPunct="0">
              <a:lnSpc>
                <a:spcPct val="100000"/>
              </a:lnSpc>
              <a:spcBef>
                <a:spcPts val="0"/>
              </a:spcBef>
              <a:spcAft>
                <a:spcPts val="283"/>
              </a:spcAft>
              <a:tabLst/>
            </a:pPr>
            <a:r>
              <a:rPr lang="en-GB" b="1" i="0" u="none" strike="noStrike" kern="1200" cap="none" dirty="0">
                <a:ln>
                  <a:noFill/>
                </a:ln>
                <a:latin typeface="Times New Roman" panose="02020603050405020304" pitchFamily="18" charset="0"/>
                <a:ea typeface="Droid Sans Fallback" pitchFamily="2"/>
                <a:cs typeface="Times New Roman" panose="02020603050405020304" pitchFamily="18" charset="0"/>
              </a:rPr>
              <a:t>driven currents </a:t>
            </a:r>
            <a:r>
              <a:rPr lang="en-GB" b="0" i="0" u="none" strike="noStrike" kern="1200" cap="none" dirty="0">
                <a:ln>
                  <a:noFill/>
                </a:ln>
                <a:latin typeface="Times New Roman" panose="02020603050405020304" pitchFamily="18" charset="0"/>
                <a:ea typeface="Droid Sans Fallback" pitchFamily="2"/>
                <a:cs typeface="Times New Roman" panose="02020603050405020304" pitchFamily="18" charset="0"/>
              </a:rPr>
              <a:t>over steep topography:</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z-geopotential</a:t>
            </a:r>
          </a:p>
          <a:p>
            <a:pPr marL="0" marR="0" lvl="0" indent="0" algn="just" rtl="0" hangingPunct="0">
              <a:lnSpc>
                <a:spcPct val="100000"/>
              </a:lnSpc>
              <a:spcBef>
                <a:spcPts val="0"/>
              </a:spcBef>
              <a:spcAft>
                <a:spcPts val="0"/>
              </a:spcAft>
              <a:buSzPct val="45000"/>
              <a:tabLst/>
            </a:pPr>
            <a:r>
              <a:rPr lang="en-GB" b="1" i="0" u="none" strike="noStrike" kern="1200" cap="none" dirty="0">
                <a:ln>
                  <a:noFill/>
                </a:ln>
                <a:solidFill>
                  <a:srgbClr val="009933"/>
                </a:solidFill>
                <a:latin typeface="Times New Roman" panose="02020603050405020304" pitchFamily="18" charset="0"/>
                <a:ea typeface="Droid Sans Fallback" pitchFamily="2"/>
                <a:cs typeface="Times New Roman" panose="02020603050405020304" pitchFamily="18" charset="0"/>
              </a:rPr>
              <a:t>s-terrain-following</a:t>
            </a:r>
          </a:p>
          <a:p>
            <a:pPr marL="0" marR="0" lvl="0" indent="0" algn="just" rtl="0" hangingPunct="0">
              <a:lnSpc>
                <a:spcPct val="100000"/>
              </a:lnSpc>
              <a:spcBef>
                <a:spcPts val="0"/>
              </a:spcBef>
              <a:spcAft>
                <a:spcPts val="0"/>
              </a:spcAft>
              <a:buSzPct val="45000"/>
              <a:tabLst/>
            </a:pPr>
            <a:r>
              <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rPr>
              <a:t>ρ-</a:t>
            </a:r>
            <a:r>
              <a:rPr lang="en-GB" b="1" i="1" u="none" strike="noStrike" kern="1200" cap="none" dirty="0" err="1">
                <a:ln>
                  <a:noFill/>
                </a:ln>
                <a:solidFill>
                  <a:srgbClr val="FF0000"/>
                </a:solidFill>
                <a:latin typeface="Times New Roman" panose="02020603050405020304" pitchFamily="18" charset="0"/>
                <a:ea typeface="Droid Sans Fallback" pitchFamily="2"/>
                <a:cs typeface="Times New Roman" panose="02020603050405020304" pitchFamily="18" charset="0"/>
              </a:rPr>
              <a:t>isopycnal</a:t>
            </a:r>
            <a:endParaRPr lang="en-GB" b="1" i="1" u="none" strike="noStrike" kern="1200" cap="none" dirty="0">
              <a:ln>
                <a:noFill/>
              </a:ln>
              <a:solidFill>
                <a:srgbClr val="FF0000"/>
              </a:solidFill>
              <a:latin typeface="Times New Roman" panose="02020603050405020304" pitchFamily="18" charset="0"/>
              <a:ea typeface="Droid Sans Fallback" pitchFamily="2"/>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64EEF68-9089-4460-BE84-05DBC4CBD994}"/>
              </a:ext>
            </a:extLst>
          </p:cNvPr>
          <p:cNvCxnSpPr>
            <a:cxnSpLocks/>
          </p:cNvCxnSpPr>
          <p:nvPr/>
        </p:nvCxnSpPr>
        <p:spPr>
          <a:xfrm flipV="1">
            <a:off x="1206500" y="4051300"/>
            <a:ext cx="704850" cy="130070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D64BDE-4597-4F94-ADF8-7D8E1B74AF83}"/>
              </a:ext>
            </a:extLst>
          </p:cNvPr>
          <p:cNvCxnSpPr>
            <a:cxnSpLocks/>
          </p:cNvCxnSpPr>
          <p:nvPr/>
        </p:nvCxnSpPr>
        <p:spPr>
          <a:xfrm>
            <a:off x="2082800" y="1928273"/>
            <a:ext cx="704850" cy="4362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F2FD747-09C1-43A1-8E54-44938B1E6062}"/>
              </a:ext>
            </a:extLst>
          </p:cNvPr>
          <p:cNvGrpSpPr/>
          <p:nvPr/>
        </p:nvGrpSpPr>
        <p:grpSpPr>
          <a:xfrm>
            <a:off x="2665011" y="2510581"/>
            <a:ext cx="316314" cy="408956"/>
            <a:chOff x="2591986" y="2517942"/>
            <a:chExt cx="311066" cy="389739"/>
          </a:xfrm>
        </p:grpSpPr>
        <p:sp>
          <p:nvSpPr>
            <p:cNvPr id="33" name="Oval 32">
              <a:extLst>
                <a:ext uri="{FF2B5EF4-FFF2-40B4-BE49-F238E27FC236}">
                  <a16:creationId xmlns:a16="http://schemas.microsoft.com/office/drawing/2014/main" id="{00D7FB51-7C15-4878-95D4-D9D3CA48D520}"/>
                </a:ext>
              </a:extLst>
            </p:cNvPr>
            <p:cNvSpPr/>
            <p:nvPr/>
          </p:nvSpPr>
          <p:spPr>
            <a:xfrm>
              <a:off x="2645326" y="2517942"/>
              <a:ext cx="204386" cy="389739"/>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a:extLst>
                <a:ext uri="{FF2B5EF4-FFF2-40B4-BE49-F238E27FC236}">
                  <a16:creationId xmlns:a16="http://schemas.microsoft.com/office/drawing/2014/main" id="{9A10FF01-35E3-4DB4-A1A6-07DF77F92E91}"/>
                </a:ext>
              </a:extLst>
            </p:cNvPr>
            <p:cNvSpPr/>
            <p:nvPr/>
          </p:nvSpPr>
          <p:spPr>
            <a:xfrm>
              <a:off x="2591986" y="2562373"/>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a:extLst>
                <a:ext uri="{FF2B5EF4-FFF2-40B4-BE49-F238E27FC236}">
                  <a16:creationId xmlns:a16="http://schemas.microsoft.com/office/drawing/2014/main" id="{6CCF8C46-9CD2-4A42-9368-1FDB2F2838F5}"/>
                </a:ext>
              </a:extLst>
            </p:cNvPr>
            <p:cNvSpPr/>
            <p:nvPr/>
          </p:nvSpPr>
          <p:spPr>
            <a:xfrm rot="10800000">
              <a:off x="2796372" y="2747069"/>
              <a:ext cx="106680" cy="11176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 name="Group 43">
            <a:extLst>
              <a:ext uri="{FF2B5EF4-FFF2-40B4-BE49-F238E27FC236}">
                <a16:creationId xmlns:a16="http://schemas.microsoft.com/office/drawing/2014/main" id="{74031FD0-ABDD-4C0D-ADD6-6C775995A107}"/>
              </a:ext>
            </a:extLst>
          </p:cNvPr>
          <p:cNvGrpSpPr/>
          <p:nvPr/>
        </p:nvGrpSpPr>
        <p:grpSpPr>
          <a:xfrm>
            <a:off x="3187050" y="2255529"/>
            <a:ext cx="99721" cy="459530"/>
            <a:chOff x="3415361" y="2191020"/>
            <a:chExt cx="99721" cy="459530"/>
          </a:xfrm>
        </p:grpSpPr>
        <p:cxnSp>
          <p:nvCxnSpPr>
            <p:cNvPr id="40" name="Straight Connector 39">
              <a:extLst>
                <a:ext uri="{FF2B5EF4-FFF2-40B4-BE49-F238E27FC236}">
                  <a16:creationId xmlns:a16="http://schemas.microsoft.com/office/drawing/2014/main" id="{BB76C627-9C1B-4EAB-9D35-3F6001942264}"/>
                </a:ext>
              </a:extLst>
            </p:cNvPr>
            <p:cNvCxnSpPr>
              <a:cxnSpLocks/>
            </p:cNvCxnSpPr>
            <p:nvPr/>
          </p:nvCxnSpPr>
          <p:spPr>
            <a:xfrm>
              <a:off x="3465222" y="2284153"/>
              <a:ext cx="0" cy="2730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0D8F57A5-8DF9-4147-B4CF-9D468FEFB8D6}"/>
                </a:ext>
              </a:extLst>
            </p:cNvPr>
            <p:cNvSpPr/>
            <p:nvPr/>
          </p:nvSpPr>
          <p:spPr>
            <a:xfrm>
              <a:off x="3415361" y="2191020"/>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Isosceles Triangle 42">
              <a:extLst>
                <a:ext uri="{FF2B5EF4-FFF2-40B4-BE49-F238E27FC236}">
                  <a16:creationId xmlns:a16="http://schemas.microsoft.com/office/drawing/2014/main" id="{F19056D2-8B57-4043-8900-C281E4965638}"/>
                </a:ext>
              </a:extLst>
            </p:cNvPr>
            <p:cNvSpPr/>
            <p:nvPr/>
          </p:nvSpPr>
          <p:spPr>
            <a:xfrm rot="10800000">
              <a:off x="3415361" y="2557417"/>
              <a:ext cx="99721" cy="9313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210383FD-6290-429C-9028-8C9DAAFCA271}"/>
              </a:ext>
            </a:extLst>
          </p:cNvPr>
          <p:cNvGrpSpPr/>
          <p:nvPr/>
        </p:nvGrpSpPr>
        <p:grpSpPr>
          <a:xfrm>
            <a:off x="4299356" y="2652760"/>
            <a:ext cx="45719" cy="242294"/>
            <a:chOff x="4552829" y="2720636"/>
            <a:chExt cx="45719" cy="242294"/>
          </a:xfrm>
        </p:grpSpPr>
        <p:grpSp>
          <p:nvGrpSpPr>
            <p:cNvPr id="50" name="Group 49">
              <a:extLst>
                <a:ext uri="{FF2B5EF4-FFF2-40B4-BE49-F238E27FC236}">
                  <a16:creationId xmlns:a16="http://schemas.microsoft.com/office/drawing/2014/main" id="{38637EC4-1DA2-4962-9B73-D619555E3B9A}"/>
                </a:ext>
              </a:extLst>
            </p:cNvPr>
            <p:cNvGrpSpPr/>
            <p:nvPr/>
          </p:nvGrpSpPr>
          <p:grpSpPr>
            <a:xfrm>
              <a:off x="4552829" y="2720636"/>
              <a:ext cx="45719" cy="196575"/>
              <a:chOff x="4552829" y="2720636"/>
              <a:chExt cx="45719" cy="196575"/>
            </a:xfrm>
          </p:grpSpPr>
          <p:cxnSp>
            <p:nvCxnSpPr>
              <p:cNvPr id="46" name="Straight Connector 45">
                <a:extLst>
                  <a:ext uri="{FF2B5EF4-FFF2-40B4-BE49-F238E27FC236}">
                    <a16:creationId xmlns:a16="http://schemas.microsoft.com/office/drawing/2014/main" id="{AC878764-70E0-42AF-AC85-1F86FBC4185C}"/>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ABC2D4A6-5D88-4116-BC1D-ABA2B0E4C3E2}"/>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Isosceles Triangle 48">
              <a:extLst>
                <a:ext uri="{FF2B5EF4-FFF2-40B4-BE49-F238E27FC236}">
                  <a16:creationId xmlns:a16="http://schemas.microsoft.com/office/drawing/2014/main" id="{0F4610C5-3C1A-40CE-826D-F6F013FA8A4F}"/>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1506B796-6AA1-46B4-812C-D18E2592A91C}"/>
              </a:ext>
            </a:extLst>
          </p:cNvPr>
          <p:cNvGrpSpPr/>
          <p:nvPr/>
        </p:nvGrpSpPr>
        <p:grpSpPr>
          <a:xfrm>
            <a:off x="4350158" y="3087873"/>
            <a:ext cx="45719" cy="242294"/>
            <a:chOff x="4552829" y="2720636"/>
            <a:chExt cx="45719" cy="242294"/>
          </a:xfrm>
        </p:grpSpPr>
        <p:grpSp>
          <p:nvGrpSpPr>
            <p:cNvPr id="53" name="Group 52">
              <a:extLst>
                <a:ext uri="{FF2B5EF4-FFF2-40B4-BE49-F238E27FC236}">
                  <a16:creationId xmlns:a16="http://schemas.microsoft.com/office/drawing/2014/main" id="{DDBF6A89-0DEF-49D5-9769-F8289A23EE00}"/>
                </a:ext>
              </a:extLst>
            </p:cNvPr>
            <p:cNvGrpSpPr/>
            <p:nvPr/>
          </p:nvGrpSpPr>
          <p:grpSpPr>
            <a:xfrm>
              <a:off x="4552829" y="2720636"/>
              <a:ext cx="45719" cy="196575"/>
              <a:chOff x="4552829" y="2720636"/>
              <a:chExt cx="45719" cy="196575"/>
            </a:xfrm>
          </p:grpSpPr>
          <p:cxnSp>
            <p:nvCxnSpPr>
              <p:cNvPr id="55" name="Straight Connector 54">
                <a:extLst>
                  <a:ext uri="{FF2B5EF4-FFF2-40B4-BE49-F238E27FC236}">
                    <a16:creationId xmlns:a16="http://schemas.microsoft.com/office/drawing/2014/main" id="{3F01A035-D92D-481E-B07D-8CAAD3CDAEDA}"/>
                  </a:ext>
                </a:extLst>
              </p:cNvPr>
              <p:cNvCxnSpPr>
                <a:cxnSpLocks/>
              </p:cNvCxnSpPr>
              <p:nvPr/>
            </p:nvCxnSpPr>
            <p:spPr>
              <a:xfrm>
                <a:off x="4575689" y="2766473"/>
                <a:ext cx="0" cy="150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065954C0-AC9C-40F7-B22E-849DD5118DFA}"/>
                  </a:ext>
                </a:extLst>
              </p:cNvPr>
              <p:cNvSpPr/>
              <p:nvPr/>
            </p:nvSpPr>
            <p:spPr>
              <a:xfrm>
                <a:off x="4552829" y="2720636"/>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Isosceles Triangle 53">
              <a:extLst>
                <a:ext uri="{FF2B5EF4-FFF2-40B4-BE49-F238E27FC236}">
                  <a16:creationId xmlns:a16="http://schemas.microsoft.com/office/drawing/2014/main" id="{CD5BB73E-A7ED-40F0-A546-FDE32C80A261}"/>
                </a:ext>
              </a:extLst>
            </p:cNvPr>
            <p:cNvSpPr/>
            <p:nvPr/>
          </p:nvSpPr>
          <p:spPr>
            <a:xfrm rot="10800000">
              <a:off x="4552829" y="2917211"/>
              <a:ext cx="45719" cy="45719"/>
            </a:xfrm>
            <a:prstGeom prst="triangl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7" name="Group 66">
            <a:extLst>
              <a:ext uri="{FF2B5EF4-FFF2-40B4-BE49-F238E27FC236}">
                <a16:creationId xmlns:a16="http://schemas.microsoft.com/office/drawing/2014/main" id="{6872EDD2-D391-4841-B12D-EE80311B4FCA}"/>
              </a:ext>
            </a:extLst>
          </p:cNvPr>
          <p:cNvGrpSpPr/>
          <p:nvPr/>
        </p:nvGrpSpPr>
        <p:grpSpPr>
          <a:xfrm>
            <a:off x="4593173" y="2782977"/>
            <a:ext cx="1058089" cy="258476"/>
            <a:chOff x="4813313" y="2766043"/>
            <a:chExt cx="1058089" cy="258476"/>
          </a:xfrm>
        </p:grpSpPr>
        <p:sp>
          <p:nvSpPr>
            <p:cNvPr id="57" name="Oval 56">
              <a:extLst>
                <a:ext uri="{FF2B5EF4-FFF2-40B4-BE49-F238E27FC236}">
                  <a16:creationId xmlns:a16="http://schemas.microsoft.com/office/drawing/2014/main" id="{5CA95D72-2E6C-4EC7-8CF5-7B46AEFA5322}"/>
                </a:ext>
              </a:extLst>
            </p:cNvPr>
            <p:cNvSpPr/>
            <p:nvPr/>
          </p:nvSpPr>
          <p:spPr>
            <a:xfrm>
              <a:off x="4813313" y="2800374"/>
              <a:ext cx="1058089" cy="18259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Isosceles Triangle 57">
              <a:extLst>
                <a:ext uri="{FF2B5EF4-FFF2-40B4-BE49-F238E27FC236}">
                  <a16:creationId xmlns:a16="http://schemas.microsoft.com/office/drawing/2014/main" id="{61F61095-4351-46C2-BBA0-B3BD57A10815}"/>
                </a:ext>
              </a:extLst>
            </p:cNvPr>
            <p:cNvSpPr/>
            <p:nvPr/>
          </p:nvSpPr>
          <p:spPr>
            <a:xfrm rot="5400000">
              <a:off x="5480394" y="2756938"/>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Isosceles Triangle 58">
              <a:extLst>
                <a:ext uri="{FF2B5EF4-FFF2-40B4-BE49-F238E27FC236}">
                  <a16:creationId xmlns:a16="http://schemas.microsoft.com/office/drawing/2014/main" id="{C6A09D77-A3C3-4C3B-A84A-7C28535F5BD1}"/>
                </a:ext>
              </a:extLst>
            </p:cNvPr>
            <p:cNvSpPr/>
            <p:nvPr/>
          </p:nvSpPr>
          <p:spPr>
            <a:xfrm rot="16200000">
              <a:off x="5049417" y="2928216"/>
              <a:ext cx="87198" cy="105408"/>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0" name="Oval 59">
            <a:extLst>
              <a:ext uri="{FF2B5EF4-FFF2-40B4-BE49-F238E27FC236}">
                <a16:creationId xmlns:a16="http://schemas.microsoft.com/office/drawing/2014/main" id="{A43724A6-E98E-4C0B-B0E8-01EE3D306FD2}"/>
              </a:ext>
            </a:extLst>
          </p:cNvPr>
          <p:cNvSpPr/>
          <p:nvPr/>
        </p:nvSpPr>
        <p:spPr>
          <a:xfrm>
            <a:off x="6245153" y="2823300"/>
            <a:ext cx="415117" cy="405957"/>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FF2B5EF4-FFF2-40B4-BE49-F238E27FC236}">
                <a16:creationId xmlns:a16="http://schemas.microsoft.com/office/drawing/2014/main" id="{617FDAC3-A07D-47E1-B3EE-F2CFE3606BAD}"/>
              </a:ext>
            </a:extLst>
          </p:cNvPr>
          <p:cNvCxnSpPr>
            <a:stCxn id="60" idx="1"/>
            <a:endCxn id="60" idx="5"/>
          </p:cNvCxnSpPr>
          <p:nvPr/>
        </p:nvCxnSpPr>
        <p:spPr>
          <a:xfrm>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A1D34B-D96A-42F4-8ABE-657D91E7C473}"/>
              </a:ext>
            </a:extLst>
          </p:cNvPr>
          <p:cNvCxnSpPr>
            <a:stCxn id="60" idx="3"/>
            <a:endCxn id="60" idx="7"/>
          </p:cNvCxnSpPr>
          <p:nvPr/>
        </p:nvCxnSpPr>
        <p:spPr>
          <a:xfrm flipV="1">
            <a:off x="6305945" y="2882751"/>
            <a:ext cx="293533" cy="2870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5AEB9C4-739C-43C1-979C-583C2B527050}"/>
              </a:ext>
            </a:extLst>
          </p:cNvPr>
          <p:cNvCxnSpPr>
            <a:cxnSpLocks/>
          </p:cNvCxnSpPr>
          <p:nvPr/>
        </p:nvCxnSpPr>
        <p:spPr>
          <a:xfrm flipH="1" flipV="1">
            <a:off x="6726937" y="3307308"/>
            <a:ext cx="1299464" cy="20646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D565C05-0F33-43B8-AF5D-38BB34A2CA6C}"/>
              </a:ext>
            </a:extLst>
          </p:cNvPr>
          <p:cNvCxnSpPr>
            <a:cxnSpLocks/>
          </p:cNvCxnSpPr>
          <p:nvPr/>
        </p:nvCxnSpPr>
        <p:spPr>
          <a:xfrm flipH="1">
            <a:off x="4925580" y="1771460"/>
            <a:ext cx="2255474" cy="8970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B3213E9-4406-4CC2-A480-716E448F3980}"/>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
        <p:nvSpPr>
          <p:cNvPr id="48" name="Rectangle 47">
            <a:extLst>
              <a:ext uri="{FF2B5EF4-FFF2-40B4-BE49-F238E27FC236}">
                <a16:creationId xmlns:a16="http://schemas.microsoft.com/office/drawing/2014/main" id="{DD9831A5-8E22-42BE-9481-8CA5F473699B}"/>
              </a:ext>
            </a:extLst>
          </p:cNvPr>
          <p:cNvSpPr/>
          <p:nvPr/>
        </p:nvSpPr>
        <p:spPr>
          <a:xfrm>
            <a:off x="166169" y="813482"/>
            <a:ext cx="8368231" cy="523220"/>
          </a:xfrm>
          <a:prstGeom prst="rect">
            <a:avLst/>
          </a:prstGeom>
        </p:spPr>
        <p:txBody>
          <a:bodyPr wrap="square">
            <a:spAutoFit/>
          </a:bodyPr>
          <a:lstStyle/>
          <a:p>
            <a:pPr lvl="0" hangingPunct="0">
              <a:buSzPct val="45000"/>
            </a:pPr>
            <a:r>
              <a:rPr lang="en-GB" sz="2800" b="1" dirty="0">
                <a:ea typeface="Droid Sans Fallback" pitchFamily="2"/>
                <a:cs typeface="Times New Roman" panose="02020603050405020304" pitchFamily="18" charset="0"/>
              </a:rPr>
              <a:t>BUT</a:t>
            </a:r>
            <a:r>
              <a:rPr lang="en-GB" sz="2800" dirty="0">
                <a:ea typeface="Droid Sans Fallback" pitchFamily="2"/>
                <a:cs typeface="Times New Roman" panose="02020603050405020304" pitchFamily="18" charset="0"/>
              </a:rPr>
              <a:t> all of them present limitations [</a:t>
            </a:r>
            <a:r>
              <a:rPr lang="en-GB" sz="2800" dirty="0" err="1">
                <a:ea typeface="Droid Sans Fallback" pitchFamily="2"/>
                <a:cs typeface="Times New Roman" panose="02020603050405020304" pitchFamily="18" charset="0"/>
              </a:rPr>
              <a:t>Griffies</a:t>
            </a:r>
            <a:r>
              <a:rPr lang="en-GB" sz="2800" dirty="0">
                <a:ea typeface="Droid Sans Fallback" pitchFamily="2"/>
                <a:cs typeface="Times New Roman" panose="02020603050405020304" pitchFamily="18" charset="0"/>
              </a:rPr>
              <a:t> et al. 2000]</a:t>
            </a:r>
          </a:p>
        </p:txBody>
      </p:sp>
    </p:spTree>
    <p:extLst>
      <p:ext uri="{BB962C8B-B14F-4D97-AF65-F5344CB8AC3E}">
        <p14:creationId xmlns:p14="http://schemas.microsoft.com/office/powerpoint/2010/main" val="1560904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7EE3AB5-92A3-483A-BBF9-484E8A7FC66A}"/>
              </a:ext>
            </a:extLst>
          </p:cNvPr>
          <p:cNvSpPr/>
          <p:nvPr/>
        </p:nvSpPr>
        <p:spPr>
          <a:xfrm>
            <a:off x="0" y="7019722"/>
            <a:ext cx="10080625" cy="53995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949BAE8B-A8A2-41A5-8AE5-08850BD8D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016" y="7031294"/>
            <a:ext cx="2123440" cy="454463"/>
          </a:xfrm>
          <a:prstGeom prst="rect">
            <a:avLst/>
          </a:prstGeom>
        </p:spPr>
      </p:pic>
      <p:pic>
        <p:nvPicPr>
          <p:cNvPr id="13" name="Picture 12">
            <a:extLst>
              <a:ext uri="{FF2B5EF4-FFF2-40B4-BE49-F238E27FC236}">
                <a16:creationId xmlns:a16="http://schemas.microsoft.com/office/drawing/2014/main" id="{05CBEED4-11C2-4038-B39D-57B95C98EFA4}"/>
              </a:ext>
            </a:extLst>
          </p:cNvPr>
          <p:cNvPicPr>
            <a:picLocks noChangeAspect="1"/>
          </p:cNvPicPr>
          <p:nvPr/>
        </p:nvPicPr>
        <p:blipFill rotWithShape="1">
          <a:blip r:embed="rId4">
            <a:extLst>
              <a:ext uri="{28A0092B-C50C-407E-A947-70E740481C1C}">
                <a14:useLocalDpi xmlns:a14="http://schemas.microsoft.com/office/drawing/2010/main" val="0"/>
              </a:ext>
            </a:extLst>
          </a:blip>
          <a:srcRect t="47347" b="25545"/>
          <a:stretch/>
        </p:blipFill>
        <p:spPr>
          <a:xfrm>
            <a:off x="496560" y="7009080"/>
            <a:ext cx="2123440" cy="498893"/>
          </a:xfrm>
          <a:prstGeom prst="rect">
            <a:avLst/>
          </a:prstGeom>
        </p:spPr>
      </p:pic>
      <p:pic>
        <p:nvPicPr>
          <p:cNvPr id="15" name="Picture 14">
            <a:extLst>
              <a:ext uri="{FF2B5EF4-FFF2-40B4-BE49-F238E27FC236}">
                <a16:creationId xmlns:a16="http://schemas.microsoft.com/office/drawing/2014/main" id="{06E7BE7C-3B9A-46EF-8492-30AF20951536}"/>
              </a:ext>
            </a:extLst>
          </p:cNvPr>
          <p:cNvPicPr>
            <a:picLocks noChangeAspect="1"/>
          </p:cNvPicPr>
          <p:nvPr/>
        </p:nvPicPr>
        <p:blipFill rotWithShape="1">
          <a:blip r:embed="rId4">
            <a:extLst>
              <a:ext uri="{28A0092B-C50C-407E-A947-70E740481C1C}">
                <a14:useLocalDpi xmlns:a14="http://schemas.microsoft.com/office/drawing/2010/main" val="0"/>
              </a:ext>
            </a:extLst>
          </a:blip>
          <a:srcRect l="36195" t="10789" r="36512" b="54241"/>
          <a:stretch/>
        </p:blipFill>
        <p:spPr>
          <a:xfrm flipH="1">
            <a:off x="166169" y="7046562"/>
            <a:ext cx="423111" cy="498893"/>
          </a:xfrm>
          <a:prstGeom prst="rect">
            <a:avLst/>
          </a:prstGeom>
        </p:spPr>
      </p:pic>
      <p:sp>
        <p:nvSpPr>
          <p:cNvPr id="7" name="Rectangle 6">
            <a:extLst>
              <a:ext uri="{FF2B5EF4-FFF2-40B4-BE49-F238E27FC236}">
                <a16:creationId xmlns:a16="http://schemas.microsoft.com/office/drawing/2014/main" id="{6641662E-9786-47C0-BB16-6BD45F0A8F27}"/>
              </a:ext>
            </a:extLst>
          </p:cNvPr>
          <p:cNvSpPr/>
          <p:nvPr/>
        </p:nvSpPr>
        <p:spPr>
          <a:xfrm>
            <a:off x="0" y="1"/>
            <a:ext cx="10080625" cy="539952"/>
          </a:xfrm>
          <a:prstGeom prst="rect">
            <a:avLst/>
          </a:prstGeom>
          <a:gradFill flip="none" rotWithShape="1">
            <a:gsLst>
              <a:gs pos="0">
                <a:schemeClr val="accent1">
                  <a:lumMod val="60000"/>
                  <a:lumOff val="40000"/>
                  <a:tint val="66000"/>
                  <a:satMod val="160000"/>
                </a:schemeClr>
              </a:gs>
              <a:gs pos="17000">
                <a:schemeClr val="accent1">
                  <a:lumMod val="60000"/>
                  <a:lumOff val="40000"/>
                  <a:tint val="44500"/>
                  <a:satMod val="160000"/>
                </a:schemeClr>
              </a:gs>
              <a:gs pos="50000">
                <a:schemeClr val="accent1">
                  <a:lumMod val="60000"/>
                  <a:lumOff val="40000"/>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BB628A19-10A3-48B3-BEE2-C97658018F47}"/>
              </a:ext>
            </a:extLst>
          </p:cNvPr>
          <p:cNvSpPr txBox="1"/>
          <p:nvPr/>
        </p:nvSpPr>
        <p:spPr>
          <a:xfrm>
            <a:off x="831932" y="2224560"/>
            <a:ext cx="8416759" cy="2677656"/>
          </a:xfrm>
          <a:prstGeom prst="rect">
            <a:avLst/>
          </a:prstGeom>
          <a:noFill/>
        </p:spPr>
        <p:txBody>
          <a:bodyPr wrap="square" rtlCol="0">
            <a:spAutoFit/>
          </a:bodyPr>
          <a:lstStyle/>
          <a:p>
            <a:pPr algn="ctr"/>
            <a:r>
              <a:rPr lang="en-GB" sz="3600" b="1" dirty="0">
                <a:cs typeface="Times New Roman" panose="02020603050405020304" pitchFamily="18" charset="0"/>
              </a:rPr>
              <a:t>RESEARCH AIM</a:t>
            </a:r>
          </a:p>
          <a:p>
            <a:pPr algn="ctr"/>
            <a:endParaRPr lang="en-GB" sz="2800" b="1" dirty="0">
              <a:latin typeface="Times New Roman" panose="02020603050405020304" pitchFamily="18" charset="0"/>
              <a:cs typeface="Times New Roman" panose="02020603050405020304" pitchFamily="18" charset="0"/>
            </a:endParaRPr>
          </a:p>
          <a:p>
            <a:r>
              <a:rPr lang="en-US" sz="2800" dirty="0">
                <a:cs typeface="Times New Roman" panose="02020603050405020304" pitchFamily="18" charset="0"/>
              </a:rPr>
              <a:t>Develop a vertical discretization scheme which </a:t>
            </a:r>
            <a:r>
              <a:rPr lang="en-US" sz="2800" b="1" dirty="0" err="1">
                <a:solidFill>
                  <a:schemeClr val="accent5">
                    <a:lumMod val="75000"/>
                  </a:schemeClr>
                </a:solidFill>
                <a:cs typeface="Times New Roman" panose="02020603050405020304" pitchFamily="18" charset="0"/>
              </a:rPr>
              <a:t>minimise</a:t>
            </a:r>
            <a:r>
              <a:rPr lang="en-US" sz="2800" b="1" dirty="0">
                <a:solidFill>
                  <a:schemeClr val="accent5">
                    <a:lumMod val="75000"/>
                  </a:schemeClr>
                </a:solidFill>
                <a:cs typeface="Times New Roman" panose="02020603050405020304" pitchFamily="18" charset="0"/>
              </a:rPr>
              <a:t> the disadvantages</a:t>
            </a:r>
            <a:r>
              <a:rPr lang="en-US" sz="2800" dirty="0">
                <a:cs typeface="Times New Roman" panose="02020603050405020304" pitchFamily="18" charset="0"/>
              </a:rPr>
              <a:t> of those existing vertical coordinate systems but </a:t>
            </a:r>
            <a:r>
              <a:rPr lang="en-US" sz="2800" b="1" dirty="0">
                <a:solidFill>
                  <a:srgbClr val="FF0000"/>
                </a:solidFill>
                <a:cs typeface="Times New Roman" panose="02020603050405020304" pitchFamily="18" charset="0"/>
              </a:rPr>
              <a:t>combine their advantages</a:t>
            </a:r>
          </a:p>
          <a:p>
            <a:endParaRPr lang="en-GB"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3027D09-69D5-4F72-9272-63554573CDB4}"/>
              </a:ext>
            </a:extLst>
          </p:cNvPr>
          <p:cNvSpPr txBox="1"/>
          <p:nvPr/>
        </p:nvSpPr>
        <p:spPr>
          <a:xfrm>
            <a:off x="166169" y="-25948"/>
            <a:ext cx="2875379" cy="591850"/>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GB" sz="3200" b="1" dirty="0">
                <a:ea typeface="STHupo" panose="020B0503020204020204" pitchFamily="2" charset="-122"/>
                <a:cs typeface="Times New Roman" panose="02020603050405020304" pitchFamily="18" charset="0"/>
              </a:rPr>
              <a:t>INTRODUCTION</a:t>
            </a:r>
            <a:endParaRPr lang="en-GB" sz="3200" b="1" i="0" u="none" strike="noStrike" kern="1200" cap="none" dirty="0">
              <a:ln>
                <a:noFill/>
              </a:ln>
              <a:ea typeface="STHupo" panose="020B0503020204020204" pitchFamily="2" charset="-122"/>
              <a:cs typeface="Times New Roman" panose="02020603050405020304" pitchFamily="18" charset="0"/>
            </a:endParaRPr>
          </a:p>
        </p:txBody>
      </p:sp>
    </p:spTree>
    <p:extLst>
      <p:ext uri="{BB962C8B-B14F-4D97-AF65-F5344CB8AC3E}">
        <p14:creationId xmlns:p14="http://schemas.microsoft.com/office/powerpoint/2010/main" val="2444575574"/>
      </p:ext>
    </p:extLst>
  </p:cSld>
  <p:clrMapOvr>
    <a:masterClrMapping/>
  </p:clrMapOvr>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7079</TotalTime>
  <Words>4342</Words>
  <Application>Microsoft Office PowerPoint</Application>
  <PresentationFormat>Custom</PresentationFormat>
  <Paragraphs>519</Paragraphs>
  <Slides>49</Slides>
  <Notes>49</Notes>
  <HiddenSlides>1</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Calibri</vt:lpstr>
      <vt:lpstr>Calibri Light</vt:lpstr>
      <vt:lpstr>Cambria Math</vt:lpstr>
      <vt:lpstr>Courier New</vt:lpstr>
      <vt:lpstr>Liberation Sans</vt:lpstr>
      <vt:lpstr>Liberation Serif</vt:lpstr>
      <vt:lpstr>Times New Roman</vt:lpstr>
      <vt:lpstr>Wingdings</vt:lpstr>
      <vt:lpstr>Default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d13g0</dc:creator>
  <cp:lastModifiedBy>Bruciaferri, Diego</cp:lastModifiedBy>
  <cp:revision>538</cp:revision>
  <dcterms:created xsi:type="dcterms:W3CDTF">2016-01-25T19:08:14Z</dcterms:created>
  <dcterms:modified xsi:type="dcterms:W3CDTF">2022-09-07T20:07:38Z</dcterms:modified>
</cp:coreProperties>
</file>